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38" r:id="rId23"/>
    <p:sldId id="305" r:id="rId24"/>
    <p:sldId id="307" r:id="rId25"/>
    <p:sldId id="306" r:id="rId26"/>
    <p:sldId id="340" r:id="rId27"/>
    <p:sldId id="270" r:id="rId28"/>
    <p:sldId id="309" r:id="rId29"/>
    <p:sldId id="310" r:id="rId30"/>
    <p:sldId id="311" r:id="rId31"/>
    <p:sldId id="312" r:id="rId32"/>
    <p:sldId id="314" r:id="rId33"/>
    <p:sldId id="313" r:id="rId34"/>
    <p:sldId id="315" r:id="rId35"/>
    <p:sldId id="316" r:id="rId36"/>
    <p:sldId id="317" r:id="rId37"/>
    <p:sldId id="294" r:id="rId38"/>
    <p:sldId id="341" r:id="rId39"/>
    <p:sldId id="342" r:id="rId40"/>
    <p:sldId id="343" r:id="rId41"/>
    <p:sldId id="321" r:id="rId42"/>
    <p:sldId id="333" r:id="rId43"/>
    <p:sldId id="335" r:id="rId44"/>
    <p:sldId id="336"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882" autoAdjust="0"/>
    <p:restoredTop sz="85174"/>
  </p:normalViewPr>
  <p:slideViewPr>
    <p:cSldViewPr snapToGrid="0" snapToObjects="1">
      <p:cViewPr varScale="1">
        <p:scale>
          <a:sx n="80" d="100"/>
          <a:sy n="80" d="100"/>
        </p:scale>
        <p:origin x="53" y="19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581A17A-D271-411F-8F22-2C5A80580016}" type="doc">
      <dgm:prSet loTypeId="urn:microsoft.com/office/officeart/2005/8/layout/process3" loCatId="process" qsTypeId="urn:microsoft.com/office/officeart/2005/8/quickstyle/simple1" qsCatId="simple" csTypeId="urn:microsoft.com/office/officeart/2005/8/colors/accent1_2" csCatId="accent1" phldr="1"/>
      <dgm:spPr/>
      <dgm:t>
        <a:bodyPr/>
        <a:lstStyle/>
        <a:p>
          <a:endParaRPr lang="en-US"/>
        </a:p>
      </dgm:t>
    </dgm:pt>
    <dgm:pt modelId="{5E6B31F3-56FB-4D13-A531-370000634E4C}">
      <dgm:prSet phldrT="[Text]"/>
      <dgm:spPr/>
      <dgm:t>
        <a:bodyPr/>
        <a:lstStyle/>
        <a:p>
          <a:r>
            <a:rPr lang="en-US" dirty="0" smtClean="0"/>
            <a:t>Past Launch Data</a:t>
          </a:r>
          <a:endParaRPr lang="en-US" dirty="0"/>
        </a:p>
      </dgm:t>
    </dgm:pt>
    <dgm:pt modelId="{58259E94-7E8C-4FB4-8937-58C29D42A6BA}" type="parTrans" cxnId="{14327AA8-6126-4CFE-8970-5A6B49BB552A}">
      <dgm:prSet/>
      <dgm:spPr/>
      <dgm:t>
        <a:bodyPr/>
        <a:lstStyle/>
        <a:p>
          <a:endParaRPr lang="en-US"/>
        </a:p>
      </dgm:t>
    </dgm:pt>
    <dgm:pt modelId="{9CDB86AA-95F0-497B-B97D-3023B1F48071}" type="sibTrans" cxnId="{14327AA8-6126-4CFE-8970-5A6B49BB552A}">
      <dgm:prSet/>
      <dgm:spPr/>
      <dgm:t>
        <a:bodyPr/>
        <a:lstStyle/>
        <a:p>
          <a:r>
            <a:rPr lang="en-US" dirty="0" smtClean="0"/>
            <a:t>loop</a:t>
          </a:r>
          <a:endParaRPr lang="en-US" dirty="0"/>
        </a:p>
      </dgm:t>
    </dgm:pt>
    <dgm:pt modelId="{7E2E75DA-6BB3-45E2-AEC9-F9F110CDEFDF}">
      <dgm:prSet phldrT="[Text]"/>
      <dgm:spPr/>
      <dgm:t>
        <a:bodyPr/>
        <a:lstStyle/>
        <a:p>
          <a:r>
            <a:rPr lang="en-US" dirty="0" smtClean="0"/>
            <a:t>Clean data</a:t>
          </a:r>
          <a:endParaRPr lang="en-US" dirty="0"/>
        </a:p>
      </dgm:t>
    </dgm:pt>
    <dgm:pt modelId="{EAABCC18-4F7F-4335-A9ED-06E49CDFA714}" type="parTrans" cxnId="{6CE9C788-3F72-4C45-A62C-FB0AE76DCC4B}">
      <dgm:prSet/>
      <dgm:spPr/>
      <dgm:t>
        <a:bodyPr/>
        <a:lstStyle/>
        <a:p>
          <a:endParaRPr lang="en-US"/>
        </a:p>
      </dgm:t>
    </dgm:pt>
    <dgm:pt modelId="{A27FE157-D92A-440F-ABEE-D6B95C90D7A6}" type="sibTrans" cxnId="{6CE9C788-3F72-4C45-A62C-FB0AE76DCC4B}">
      <dgm:prSet/>
      <dgm:spPr/>
      <dgm:t>
        <a:bodyPr/>
        <a:lstStyle/>
        <a:p>
          <a:endParaRPr lang="en-US"/>
        </a:p>
      </dgm:t>
    </dgm:pt>
    <dgm:pt modelId="{89EE9B84-ED1F-437B-8331-1D93412BE05B}">
      <dgm:prSet phldrT="[Text]"/>
      <dgm:spPr/>
      <dgm:t>
        <a:bodyPr/>
        <a:lstStyle/>
        <a:p>
          <a:r>
            <a:rPr lang="en-US" dirty="0" smtClean="0"/>
            <a:t>Launch Data Detail</a:t>
          </a:r>
          <a:endParaRPr lang="en-US" dirty="0"/>
        </a:p>
      </dgm:t>
    </dgm:pt>
    <dgm:pt modelId="{EA63D424-D4BF-4D28-9F0B-8CE4DD673C74}" type="parTrans" cxnId="{011A97D3-D5F6-44E1-8184-DB12B9FCDF31}">
      <dgm:prSet/>
      <dgm:spPr/>
      <dgm:t>
        <a:bodyPr/>
        <a:lstStyle/>
        <a:p>
          <a:endParaRPr lang="en-US"/>
        </a:p>
      </dgm:t>
    </dgm:pt>
    <dgm:pt modelId="{46FB9AC5-D3B3-4F91-B783-0CD283BE0CD8}" type="sibTrans" cxnId="{011A97D3-D5F6-44E1-8184-DB12B9FCDF31}">
      <dgm:prSet/>
      <dgm:spPr/>
      <dgm:t>
        <a:bodyPr/>
        <a:lstStyle/>
        <a:p>
          <a:endParaRPr lang="en-US"/>
        </a:p>
      </dgm:t>
    </dgm:pt>
    <dgm:pt modelId="{976DFE38-F8D8-4490-BF3B-F1C8BC34CC03}">
      <dgm:prSet phldrT="[Text]"/>
      <dgm:spPr/>
      <dgm:t>
        <a:bodyPr/>
        <a:lstStyle/>
        <a:p>
          <a:r>
            <a:rPr lang="en-US" dirty="0" smtClean="0"/>
            <a:t>Get Booster</a:t>
          </a:r>
          <a:endParaRPr lang="en-US" dirty="0"/>
        </a:p>
      </dgm:t>
    </dgm:pt>
    <dgm:pt modelId="{BDC1DA84-B080-47C6-A020-B81BB50E609F}" type="parTrans" cxnId="{AAADD363-C6C3-4E2A-8D86-1C58D71A5CD1}">
      <dgm:prSet/>
      <dgm:spPr/>
      <dgm:t>
        <a:bodyPr/>
        <a:lstStyle/>
        <a:p>
          <a:endParaRPr lang="en-US"/>
        </a:p>
      </dgm:t>
    </dgm:pt>
    <dgm:pt modelId="{97EABB2C-C115-4D0F-AF7C-ACD54CCF1B89}" type="sibTrans" cxnId="{AAADD363-C6C3-4E2A-8D86-1C58D71A5CD1}">
      <dgm:prSet/>
      <dgm:spPr/>
      <dgm:t>
        <a:bodyPr/>
        <a:lstStyle/>
        <a:p>
          <a:endParaRPr lang="en-US"/>
        </a:p>
      </dgm:t>
    </dgm:pt>
    <dgm:pt modelId="{E2C81517-81E1-4DD8-8B28-660DC1169710}">
      <dgm:prSet phldrT="[Text]"/>
      <dgm:spPr/>
      <dgm:t>
        <a:bodyPr/>
        <a:lstStyle/>
        <a:p>
          <a:r>
            <a:rPr lang="en-US" dirty="0" smtClean="0"/>
            <a:t>Cleaning Data</a:t>
          </a:r>
          <a:endParaRPr lang="en-US" dirty="0"/>
        </a:p>
      </dgm:t>
    </dgm:pt>
    <dgm:pt modelId="{92FA6FD1-20B1-469D-B680-DD60C7E1D8E9}" type="parTrans" cxnId="{8DE531BD-B4AF-473D-8E18-987D3D451A80}">
      <dgm:prSet/>
      <dgm:spPr/>
      <dgm:t>
        <a:bodyPr/>
        <a:lstStyle/>
        <a:p>
          <a:endParaRPr lang="en-US"/>
        </a:p>
      </dgm:t>
    </dgm:pt>
    <dgm:pt modelId="{7EFAA618-1ECE-41B2-B060-AA913D1E5D94}" type="sibTrans" cxnId="{8DE531BD-B4AF-473D-8E18-987D3D451A80}">
      <dgm:prSet/>
      <dgm:spPr/>
      <dgm:t>
        <a:bodyPr/>
        <a:lstStyle/>
        <a:p>
          <a:endParaRPr lang="en-US"/>
        </a:p>
      </dgm:t>
    </dgm:pt>
    <dgm:pt modelId="{6825F122-6E2F-4E67-8748-1814B2B33CE1}">
      <dgm:prSet phldrT="[Text]"/>
      <dgm:spPr/>
      <dgm:t>
        <a:bodyPr/>
        <a:lstStyle/>
        <a:p>
          <a:r>
            <a:rPr lang="en-US" dirty="0" smtClean="0"/>
            <a:t>Filter only falcon 9</a:t>
          </a:r>
          <a:endParaRPr lang="en-US" dirty="0"/>
        </a:p>
      </dgm:t>
    </dgm:pt>
    <dgm:pt modelId="{B638FDF5-CD23-4DEB-8001-FE93F74C65C2}" type="parTrans" cxnId="{22529922-F55F-4BE3-9FA3-F0214AE718B1}">
      <dgm:prSet/>
      <dgm:spPr/>
      <dgm:t>
        <a:bodyPr/>
        <a:lstStyle/>
        <a:p>
          <a:endParaRPr lang="en-US"/>
        </a:p>
      </dgm:t>
    </dgm:pt>
    <dgm:pt modelId="{1AC1CFAD-6C28-4598-86E5-32E2CE676625}" type="sibTrans" cxnId="{22529922-F55F-4BE3-9FA3-F0214AE718B1}">
      <dgm:prSet/>
      <dgm:spPr/>
      <dgm:t>
        <a:bodyPr/>
        <a:lstStyle/>
        <a:p>
          <a:endParaRPr lang="en-US"/>
        </a:p>
      </dgm:t>
    </dgm:pt>
    <dgm:pt modelId="{4FC3A27C-20F5-4153-A4AA-4018857ACA4D}">
      <dgm:prSet custT="1"/>
      <dgm:spPr/>
      <dgm:t>
        <a:bodyPr/>
        <a:lstStyle/>
        <a:p>
          <a:pPr algn="ctr"/>
          <a:endParaRPr lang="en-US" sz="3200" dirty="0"/>
        </a:p>
      </dgm:t>
    </dgm:pt>
    <dgm:pt modelId="{C1154A59-1A85-46EB-AB35-46856315515D}" type="parTrans" cxnId="{28512E9F-84AD-4C8D-BC81-905BE0C023F2}">
      <dgm:prSet/>
      <dgm:spPr/>
      <dgm:t>
        <a:bodyPr/>
        <a:lstStyle/>
        <a:p>
          <a:endParaRPr lang="en-US"/>
        </a:p>
      </dgm:t>
    </dgm:pt>
    <dgm:pt modelId="{4267E9CF-0FEC-4D0B-B803-A930A8D13628}" type="sibTrans" cxnId="{28512E9F-84AD-4C8D-BC81-905BE0C023F2}">
      <dgm:prSet/>
      <dgm:spPr/>
      <dgm:t>
        <a:bodyPr/>
        <a:lstStyle/>
        <a:p>
          <a:endParaRPr lang="en-US"/>
        </a:p>
      </dgm:t>
    </dgm:pt>
    <dgm:pt modelId="{82A1FAD2-D77A-4A93-AEF4-20F04E80AB83}">
      <dgm:prSet phldrT="[Text]"/>
      <dgm:spPr/>
      <dgm:t>
        <a:bodyPr/>
        <a:lstStyle/>
        <a:p>
          <a:r>
            <a:rPr lang="en-US" dirty="0" smtClean="0"/>
            <a:t>Get rocket</a:t>
          </a:r>
          <a:endParaRPr lang="en-US" dirty="0"/>
        </a:p>
      </dgm:t>
    </dgm:pt>
    <dgm:pt modelId="{A5437000-B945-4DDC-A8DB-990908705823}" type="parTrans" cxnId="{8554EBC1-96D3-4BC9-83F2-79547781CED4}">
      <dgm:prSet/>
      <dgm:spPr/>
      <dgm:t>
        <a:bodyPr/>
        <a:lstStyle/>
        <a:p>
          <a:endParaRPr lang="en-US"/>
        </a:p>
      </dgm:t>
    </dgm:pt>
    <dgm:pt modelId="{EAF4AB6E-5028-42C5-8B9B-3D8B52DD13AB}" type="sibTrans" cxnId="{8554EBC1-96D3-4BC9-83F2-79547781CED4}">
      <dgm:prSet/>
      <dgm:spPr/>
      <dgm:t>
        <a:bodyPr/>
        <a:lstStyle/>
        <a:p>
          <a:endParaRPr lang="en-US"/>
        </a:p>
      </dgm:t>
    </dgm:pt>
    <dgm:pt modelId="{D754F00E-1839-4A62-998F-759B9924EBE6}">
      <dgm:prSet phldrT="[Text]"/>
      <dgm:spPr/>
      <dgm:t>
        <a:bodyPr/>
        <a:lstStyle/>
        <a:p>
          <a:r>
            <a:rPr lang="en-US" dirty="0" smtClean="0"/>
            <a:t>Get payload</a:t>
          </a:r>
          <a:endParaRPr lang="en-US" dirty="0"/>
        </a:p>
      </dgm:t>
    </dgm:pt>
    <dgm:pt modelId="{5B8886F3-1BD4-4AE0-935B-5AD36A4E4994}" type="parTrans" cxnId="{773825D2-5866-496B-8FD9-B274FE18E964}">
      <dgm:prSet/>
      <dgm:spPr/>
      <dgm:t>
        <a:bodyPr/>
        <a:lstStyle/>
        <a:p>
          <a:endParaRPr lang="en-US"/>
        </a:p>
      </dgm:t>
    </dgm:pt>
    <dgm:pt modelId="{C2AA4D1E-0738-417E-99F1-2E0DBCF91ADD}" type="sibTrans" cxnId="{773825D2-5866-496B-8FD9-B274FE18E964}">
      <dgm:prSet/>
      <dgm:spPr/>
      <dgm:t>
        <a:bodyPr/>
        <a:lstStyle/>
        <a:p>
          <a:endParaRPr lang="en-US"/>
        </a:p>
      </dgm:t>
    </dgm:pt>
    <dgm:pt modelId="{723936EB-86D7-441A-A887-B58A39161AF9}">
      <dgm:prSet phldrT="[Text]"/>
      <dgm:spPr/>
      <dgm:t>
        <a:bodyPr/>
        <a:lstStyle/>
        <a:p>
          <a:r>
            <a:rPr lang="en-US" dirty="0" smtClean="0"/>
            <a:t>Get Launchpad</a:t>
          </a:r>
          <a:endParaRPr lang="en-US" dirty="0"/>
        </a:p>
      </dgm:t>
    </dgm:pt>
    <dgm:pt modelId="{E21A649D-C7FF-4BCB-95BB-7B87183DA8B8}" type="parTrans" cxnId="{3CD52EA2-2622-4B11-8629-35EE117437B3}">
      <dgm:prSet/>
      <dgm:spPr/>
      <dgm:t>
        <a:bodyPr/>
        <a:lstStyle/>
        <a:p>
          <a:endParaRPr lang="en-US"/>
        </a:p>
      </dgm:t>
    </dgm:pt>
    <dgm:pt modelId="{38179ACA-ED0A-42C2-954E-581FC67D573F}" type="sibTrans" cxnId="{3CD52EA2-2622-4B11-8629-35EE117437B3}">
      <dgm:prSet/>
      <dgm:spPr/>
      <dgm:t>
        <a:bodyPr/>
        <a:lstStyle/>
        <a:p>
          <a:endParaRPr lang="en-US"/>
        </a:p>
      </dgm:t>
    </dgm:pt>
    <dgm:pt modelId="{98E1A4CF-29AC-4465-852E-82BFD20744D6}">
      <dgm:prSet phldrT="[Text]"/>
      <dgm:spPr/>
      <dgm:t>
        <a:bodyPr/>
        <a:lstStyle/>
        <a:p>
          <a:r>
            <a:rPr lang="en-US" dirty="0" smtClean="0"/>
            <a:t>Get cores</a:t>
          </a:r>
          <a:endParaRPr lang="en-US" dirty="0"/>
        </a:p>
      </dgm:t>
    </dgm:pt>
    <dgm:pt modelId="{E18BF3F8-8C55-4F99-9262-0816D1B5F26E}" type="parTrans" cxnId="{29C06132-D2C7-46DE-B216-2E0EE795F08A}">
      <dgm:prSet/>
      <dgm:spPr/>
      <dgm:t>
        <a:bodyPr/>
        <a:lstStyle/>
        <a:p>
          <a:endParaRPr lang="en-US"/>
        </a:p>
      </dgm:t>
    </dgm:pt>
    <dgm:pt modelId="{3F61A1A9-91B6-4E2C-A700-1ED437AB604B}" type="sibTrans" cxnId="{29C06132-D2C7-46DE-B216-2E0EE795F08A}">
      <dgm:prSet/>
      <dgm:spPr/>
      <dgm:t>
        <a:bodyPr/>
        <a:lstStyle/>
        <a:p>
          <a:endParaRPr lang="en-US"/>
        </a:p>
      </dgm:t>
    </dgm:pt>
    <dgm:pt modelId="{FBFE5691-0EC1-45EF-8BAA-9A69C25D12E7}">
      <dgm:prSet phldrT="[Text]"/>
      <dgm:spPr/>
      <dgm:t>
        <a:bodyPr/>
        <a:lstStyle/>
        <a:p>
          <a:r>
            <a:rPr lang="en-US" dirty="0" smtClean="0"/>
            <a:t>Get Launch Site</a:t>
          </a:r>
          <a:endParaRPr lang="en-US" dirty="0"/>
        </a:p>
      </dgm:t>
    </dgm:pt>
    <dgm:pt modelId="{58AA6285-1644-4D4E-B3CC-907368D48CDB}" type="parTrans" cxnId="{A155CD49-F7EC-4DE9-968A-B6092D491291}">
      <dgm:prSet/>
      <dgm:spPr/>
      <dgm:t>
        <a:bodyPr/>
        <a:lstStyle/>
        <a:p>
          <a:endParaRPr lang="en-US"/>
        </a:p>
      </dgm:t>
    </dgm:pt>
    <dgm:pt modelId="{629D1A6A-7DD0-45D6-9615-792A2D56D24E}" type="sibTrans" cxnId="{A155CD49-F7EC-4DE9-968A-B6092D491291}">
      <dgm:prSet/>
      <dgm:spPr/>
      <dgm:t>
        <a:bodyPr/>
        <a:lstStyle/>
        <a:p>
          <a:endParaRPr lang="en-US"/>
        </a:p>
      </dgm:t>
    </dgm:pt>
    <dgm:pt modelId="{841C7355-E1DC-4BD8-B25A-DABB8D75DB0B}">
      <dgm:prSet phldrT="[Text]"/>
      <dgm:spPr/>
      <dgm:t>
        <a:bodyPr/>
        <a:lstStyle/>
        <a:p>
          <a:r>
            <a:rPr lang="en-US" dirty="0" smtClean="0"/>
            <a:t>Get Payload Data</a:t>
          </a:r>
          <a:endParaRPr lang="en-US" dirty="0"/>
        </a:p>
      </dgm:t>
    </dgm:pt>
    <dgm:pt modelId="{A854DC5D-B213-425D-A764-A65F20168915}" type="parTrans" cxnId="{4CDFCA2C-2CFD-41DD-8840-8BC25B29EA4A}">
      <dgm:prSet/>
      <dgm:spPr/>
      <dgm:t>
        <a:bodyPr/>
        <a:lstStyle/>
        <a:p>
          <a:endParaRPr lang="en-US"/>
        </a:p>
      </dgm:t>
    </dgm:pt>
    <dgm:pt modelId="{8B0D4CF3-9231-4DE2-8AE8-81F673BED0E9}" type="sibTrans" cxnId="{4CDFCA2C-2CFD-41DD-8840-8BC25B29EA4A}">
      <dgm:prSet/>
      <dgm:spPr/>
      <dgm:t>
        <a:bodyPr/>
        <a:lstStyle/>
        <a:p>
          <a:endParaRPr lang="en-US"/>
        </a:p>
      </dgm:t>
    </dgm:pt>
    <dgm:pt modelId="{9C7F44D1-5E09-4276-816E-DC3DD83B654F}">
      <dgm:prSet phldrT="[Text]"/>
      <dgm:spPr/>
      <dgm:t>
        <a:bodyPr/>
        <a:lstStyle/>
        <a:p>
          <a:r>
            <a:rPr lang="en-US" dirty="0" smtClean="0"/>
            <a:t>Get Landing Data</a:t>
          </a:r>
          <a:endParaRPr lang="en-US" dirty="0"/>
        </a:p>
      </dgm:t>
    </dgm:pt>
    <dgm:pt modelId="{5551F5FA-0C31-4ECA-9857-B2849E0EBDF0}" type="parTrans" cxnId="{1A966A03-3031-4233-BBA5-B470EB5139D6}">
      <dgm:prSet/>
      <dgm:spPr/>
      <dgm:t>
        <a:bodyPr/>
        <a:lstStyle/>
        <a:p>
          <a:endParaRPr lang="en-US"/>
        </a:p>
      </dgm:t>
    </dgm:pt>
    <dgm:pt modelId="{9B03BC4A-1FC3-4673-BD01-D12D33147DE9}" type="sibTrans" cxnId="{1A966A03-3031-4233-BBA5-B470EB5139D6}">
      <dgm:prSet/>
      <dgm:spPr/>
      <dgm:t>
        <a:bodyPr/>
        <a:lstStyle/>
        <a:p>
          <a:endParaRPr lang="en-US"/>
        </a:p>
      </dgm:t>
    </dgm:pt>
    <dgm:pt modelId="{425AEAF8-6BBC-4367-ABFB-D6C0325DADD5}">
      <dgm:prSet phldrT="[Text]"/>
      <dgm:spPr/>
      <dgm:t>
        <a:bodyPr/>
        <a:lstStyle/>
        <a:p>
          <a:r>
            <a:rPr lang="en-US" dirty="0" smtClean="0"/>
            <a:t>Fill </a:t>
          </a:r>
          <a:r>
            <a:rPr lang="en-US" dirty="0" err="1" smtClean="0"/>
            <a:t>NaN</a:t>
          </a:r>
          <a:endParaRPr lang="en-US" dirty="0"/>
        </a:p>
      </dgm:t>
    </dgm:pt>
    <dgm:pt modelId="{734E9E83-7A09-4B86-8F34-12427453F312}" type="parTrans" cxnId="{91AAF964-C007-4A6E-9302-B5856B8D82A1}">
      <dgm:prSet/>
      <dgm:spPr/>
      <dgm:t>
        <a:bodyPr/>
        <a:lstStyle/>
        <a:p>
          <a:endParaRPr lang="en-US"/>
        </a:p>
      </dgm:t>
    </dgm:pt>
    <dgm:pt modelId="{330E8024-EE0C-4BD1-A9C4-AF852116CB56}" type="sibTrans" cxnId="{91AAF964-C007-4A6E-9302-B5856B8D82A1}">
      <dgm:prSet/>
      <dgm:spPr/>
      <dgm:t>
        <a:bodyPr/>
        <a:lstStyle/>
        <a:p>
          <a:endParaRPr lang="en-US"/>
        </a:p>
      </dgm:t>
    </dgm:pt>
    <dgm:pt modelId="{FAFFC2C2-AA85-48B4-819F-CBEC0A4E737E}">
      <dgm:prSet/>
      <dgm:spPr/>
      <dgm:t>
        <a:bodyPr/>
        <a:lstStyle/>
        <a:p>
          <a:r>
            <a:rPr lang="en-US" dirty="0" smtClean="0"/>
            <a:t>output csv</a:t>
          </a:r>
          <a:endParaRPr lang="en-US" dirty="0"/>
        </a:p>
      </dgm:t>
    </dgm:pt>
    <dgm:pt modelId="{9D3B00E5-5778-423B-BA41-03CA306822E7}" type="parTrans" cxnId="{57260136-43A3-4D1A-8FE7-AA46F201589D}">
      <dgm:prSet/>
      <dgm:spPr/>
      <dgm:t>
        <a:bodyPr/>
        <a:lstStyle/>
        <a:p>
          <a:endParaRPr lang="en-US"/>
        </a:p>
      </dgm:t>
    </dgm:pt>
    <dgm:pt modelId="{A5ACD06E-1694-45B9-9F39-6E5EDE322710}" type="sibTrans" cxnId="{57260136-43A3-4D1A-8FE7-AA46F201589D}">
      <dgm:prSet/>
      <dgm:spPr/>
      <dgm:t>
        <a:bodyPr/>
        <a:lstStyle/>
        <a:p>
          <a:endParaRPr lang="en-US"/>
        </a:p>
      </dgm:t>
    </dgm:pt>
    <dgm:pt modelId="{283D347B-D5DE-4706-A515-07033C9C891C}" type="pres">
      <dgm:prSet presAssocID="{8581A17A-D271-411F-8F22-2C5A80580016}" presName="linearFlow" presStyleCnt="0">
        <dgm:presLayoutVars>
          <dgm:dir/>
          <dgm:animLvl val="lvl"/>
          <dgm:resizeHandles val="exact"/>
        </dgm:presLayoutVars>
      </dgm:prSet>
      <dgm:spPr/>
    </dgm:pt>
    <dgm:pt modelId="{BB688C15-C3CD-4609-96EB-3D4900A2D06D}" type="pres">
      <dgm:prSet presAssocID="{5E6B31F3-56FB-4D13-A531-370000634E4C}" presName="composite" presStyleCnt="0"/>
      <dgm:spPr/>
    </dgm:pt>
    <dgm:pt modelId="{0BD0DD0E-3EA0-4A9E-A389-9C73062FA254}" type="pres">
      <dgm:prSet presAssocID="{5E6B31F3-56FB-4D13-A531-370000634E4C}" presName="parTx" presStyleLbl="node1" presStyleIdx="0" presStyleCnt="4">
        <dgm:presLayoutVars>
          <dgm:chMax val="0"/>
          <dgm:chPref val="0"/>
          <dgm:bulletEnabled val="1"/>
        </dgm:presLayoutVars>
      </dgm:prSet>
      <dgm:spPr/>
      <dgm:t>
        <a:bodyPr/>
        <a:lstStyle/>
        <a:p>
          <a:endParaRPr lang="en-US"/>
        </a:p>
      </dgm:t>
    </dgm:pt>
    <dgm:pt modelId="{A2C2222C-1E5B-40A5-A27B-DEE84959C5C6}" type="pres">
      <dgm:prSet presAssocID="{5E6B31F3-56FB-4D13-A531-370000634E4C}" presName="parSh" presStyleLbl="node1" presStyleIdx="0" presStyleCnt="4"/>
      <dgm:spPr/>
      <dgm:t>
        <a:bodyPr/>
        <a:lstStyle/>
        <a:p>
          <a:endParaRPr lang="en-US"/>
        </a:p>
      </dgm:t>
    </dgm:pt>
    <dgm:pt modelId="{B592FB8F-CCCA-499E-8D57-3B635653A945}" type="pres">
      <dgm:prSet presAssocID="{5E6B31F3-56FB-4D13-A531-370000634E4C}" presName="desTx" presStyleLbl="fgAcc1" presStyleIdx="0" presStyleCnt="4">
        <dgm:presLayoutVars>
          <dgm:bulletEnabled val="1"/>
        </dgm:presLayoutVars>
      </dgm:prSet>
      <dgm:spPr/>
      <dgm:t>
        <a:bodyPr/>
        <a:lstStyle/>
        <a:p>
          <a:endParaRPr lang="en-US"/>
        </a:p>
      </dgm:t>
    </dgm:pt>
    <dgm:pt modelId="{31BB2E20-2ECD-4E90-99E3-94C3712279D6}" type="pres">
      <dgm:prSet presAssocID="{9CDB86AA-95F0-497B-B97D-3023B1F48071}" presName="sibTrans" presStyleLbl="sibTrans2D1" presStyleIdx="0" presStyleCnt="3"/>
      <dgm:spPr/>
      <dgm:t>
        <a:bodyPr/>
        <a:lstStyle/>
        <a:p>
          <a:endParaRPr lang="en-US"/>
        </a:p>
      </dgm:t>
    </dgm:pt>
    <dgm:pt modelId="{579BDC80-3F55-4A7A-B686-A2A9FC4D55C1}" type="pres">
      <dgm:prSet presAssocID="{9CDB86AA-95F0-497B-B97D-3023B1F48071}" presName="connTx" presStyleLbl="sibTrans2D1" presStyleIdx="0" presStyleCnt="3"/>
      <dgm:spPr/>
      <dgm:t>
        <a:bodyPr/>
        <a:lstStyle/>
        <a:p>
          <a:endParaRPr lang="en-US"/>
        </a:p>
      </dgm:t>
    </dgm:pt>
    <dgm:pt modelId="{97F8F974-BC03-4A57-8A46-324784BC3F39}" type="pres">
      <dgm:prSet presAssocID="{89EE9B84-ED1F-437B-8331-1D93412BE05B}" presName="composite" presStyleCnt="0"/>
      <dgm:spPr/>
    </dgm:pt>
    <dgm:pt modelId="{83D5D08D-11BF-4FFF-8BF1-8A95C9999D71}" type="pres">
      <dgm:prSet presAssocID="{89EE9B84-ED1F-437B-8331-1D93412BE05B}" presName="parTx" presStyleLbl="node1" presStyleIdx="0" presStyleCnt="4">
        <dgm:presLayoutVars>
          <dgm:chMax val="0"/>
          <dgm:chPref val="0"/>
          <dgm:bulletEnabled val="1"/>
        </dgm:presLayoutVars>
      </dgm:prSet>
      <dgm:spPr/>
    </dgm:pt>
    <dgm:pt modelId="{147F2716-F179-4600-8C1A-9CABC0C83F80}" type="pres">
      <dgm:prSet presAssocID="{89EE9B84-ED1F-437B-8331-1D93412BE05B}" presName="parSh" presStyleLbl="node1" presStyleIdx="1" presStyleCnt="4"/>
      <dgm:spPr/>
    </dgm:pt>
    <dgm:pt modelId="{224DB158-A91B-475C-B4A1-50B781EFF121}" type="pres">
      <dgm:prSet presAssocID="{89EE9B84-ED1F-437B-8331-1D93412BE05B}" presName="desTx" presStyleLbl="fgAcc1" presStyleIdx="1" presStyleCnt="4">
        <dgm:presLayoutVars>
          <dgm:bulletEnabled val="1"/>
        </dgm:presLayoutVars>
      </dgm:prSet>
      <dgm:spPr/>
      <dgm:t>
        <a:bodyPr/>
        <a:lstStyle/>
        <a:p>
          <a:endParaRPr lang="en-US"/>
        </a:p>
      </dgm:t>
    </dgm:pt>
    <dgm:pt modelId="{7606F5F2-7137-4C79-91C4-C7163080CBEE}" type="pres">
      <dgm:prSet presAssocID="{46FB9AC5-D3B3-4F91-B783-0CD283BE0CD8}" presName="sibTrans" presStyleLbl="sibTrans2D1" presStyleIdx="1" presStyleCnt="3"/>
      <dgm:spPr/>
    </dgm:pt>
    <dgm:pt modelId="{01A88C98-0E88-476C-A086-0AD2BF4ACF81}" type="pres">
      <dgm:prSet presAssocID="{46FB9AC5-D3B3-4F91-B783-0CD283BE0CD8}" presName="connTx" presStyleLbl="sibTrans2D1" presStyleIdx="1" presStyleCnt="3"/>
      <dgm:spPr/>
    </dgm:pt>
    <dgm:pt modelId="{D301C7F3-51D1-4956-ABBB-0E54AA9CC660}" type="pres">
      <dgm:prSet presAssocID="{E2C81517-81E1-4DD8-8B28-660DC1169710}" presName="composite" presStyleCnt="0"/>
      <dgm:spPr/>
    </dgm:pt>
    <dgm:pt modelId="{208E9759-8348-43BA-8EC5-6CB3415F2D69}" type="pres">
      <dgm:prSet presAssocID="{E2C81517-81E1-4DD8-8B28-660DC1169710}" presName="parTx" presStyleLbl="node1" presStyleIdx="1" presStyleCnt="4">
        <dgm:presLayoutVars>
          <dgm:chMax val="0"/>
          <dgm:chPref val="0"/>
          <dgm:bulletEnabled val="1"/>
        </dgm:presLayoutVars>
      </dgm:prSet>
      <dgm:spPr/>
    </dgm:pt>
    <dgm:pt modelId="{549DE4C2-DD96-4DE1-B149-5EB007FCF6DC}" type="pres">
      <dgm:prSet presAssocID="{E2C81517-81E1-4DD8-8B28-660DC1169710}" presName="parSh" presStyleLbl="node1" presStyleIdx="2" presStyleCnt="4"/>
      <dgm:spPr/>
    </dgm:pt>
    <dgm:pt modelId="{EEBD5691-E61D-4CFB-80E0-BFA73586F9B2}" type="pres">
      <dgm:prSet presAssocID="{E2C81517-81E1-4DD8-8B28-660DC1169710}" presName="desTx" presStyleLbl="fgAcc1" presStyleIdx="2" presStyleCnt="4">
        <dgm:presLayoutVars>
          <dgm:bulletEnabled val="1"/>
        </dgm:presLayoutVars>
      </dgm:prSet>
      <dgm:spPr/>
      <dgm:t>
        <a:bodyPr/>
        <a:lstStyle/>
        <a:p>
          <a:endParaRPr lang="en-US"/>
        </a:p>
      </dgm:t>
    </dgm:pt>
    <dgm:pt modelId="{9847C8D0-CE99-4605-93BF-6AC7E4B6293C}" type="pres">
      <dgm:prSet presAssocID="{7EFAA618-1ECE-41B2-B060-AA913D1E5D94}" presName="sibTrans" presStyleLbl="sibTrans2D1" presStyleIdx="2" presStyleCnt="3"/>
      <dgm:spPr/>
    </dgm:pt>
    <dgm:pt modelId="{F6CAE122-5820-4808-869C-FDA9E902631D}" type="pres">
      <dgm:prSet presAssocID="{7EFAA618-1ECE-41B2-B060-AA913D1E5D94}" presName="connTx" presStyleLbl="sibTrans2D1" presStyleIdx="2" presStyleCnt="3"/>
      <dgm:spPr/>
    </dgm:pt>
    <dgm:pt modelId="{B0E2BB32-3760-4785-9A69-87FB681B0E0D}" type="pres">
      <dgm:prSet presAssocID="{4FC3A27C-20F5-4153-A4AA-4018857ACA4D}" presName="composite" presStyleCnt="0"/>
      <dgm:spPr/>
    </dgm:pt>
    <dgm:pt modelId="{937B151F-70E1-496D-B22E-5F702F3DF42A}" type="pres">
      <dgm:prSet presAssocID="{4FC3A27C-20F5-4153-A4AA-4018857ACA4D}" presName="parTx" presStyleLbl="node1" presStyleIdx="2" presStyleCnt="4">
        <dgm:presLayoutVars>
          <dgm:chMax val="0"/>
          <dgm:chPref val="0"/>
          <dgm:bulletEnabled val="1"/>
        </dgm:presLayoutVars>
      </dgm:prSet>
      <dgm:spPr/>
      <dgm:t>
        <a:bodyPr/>
        <a:lstStyle/>
        <a:p>
          <a:endParaRPr lang="en-US"/>
        </a:p>
      </dgm:t>
    </dgm:pt>
    <dgm:pt modelId="{49771E3C-7BD2-41B8-B154-6C6FF9B6580C}" type="pres">
      <dgm:prSet presAssocID="{4FC3A27C-20F5-4153-A4AA-4018857ACA4D}" presName="parSh" presStyleLbl="node1" presStyleIdx="3" presStyleCnt="4" custLinFactNeighborX="-9367" custLinFactNeighborY="49695"/>
      <dgm:spPr/>
      <dgm:t>
        <a:bodyPr/>
        <a:lstStyle/>
        <a:p>
          <a:endParaRPr lang="en-US"/>
        </a:p>
      </dgm:t>
    </dgm:pt>
    <dgm:pt modelId="{0E21DE2E-531B-4A73-A3BB-57CA143F5FCA}" type="pres">
      <dgm:prSet presAssocID="{4FC3A27C-20F5-4153-A4AA-4018857ACA4D}" presName="desTx" presStyleLbl="fgAcc1" presStyleIdx="3" presStyleCnt="4" custFlipVert="0" custScaleX="88634" custScaleY="27722" custLinFactNeighborX="-32255" custLinFactNeighborY="-31864">
        <dgm:presLayoutVars>
          <dgm:bulletEnabled val="1"/>
        </dgm:presLayoutVars>
      </dgm:prSet>
      <dgm:spPr/>
    </dgm:pt>
  </dgm:ptLst>
  <dgm:cxnLst>
    <dgm:cxn modelId="{29C06132-D2C7-46DE-B216-2E0EE795F08A}" srcId="{5E6B31F3-56FB-4D13-A531-370000634E4C}" destId="{98E1A4CF-29AC-4465-852E-82BFD20744D6}" srcOrd="4" destOrd="0" parTransId="{E18BF3F8-8C55-4F99-9262-0816D1B5F26E}" sibTransId="{3F61A1A9-91B6-4E2C-A700-1ED437AB604B}"/>
    <dgm:cxn modelId="{253BF90D-1BAC-4CEC-A989-F343AB1101FE}" type="presOf" srcId="{FBFE5691-0EC1-45EF-8BAA-9A69C25D12E7}" destId="{224DB158-A91B-475C-B4A1-50B781EFF121}" srcOrd="0" destOrd="1" presId="urn:microsoft.com/office/officeart/2005/8/layout/process3"/>
    <dgm:cxn modelId="{A155CD49-F7EC-4DE9-968A-B6092D491291}" srcId="{89EE9B84-ED1F-437B-8331-1D93412BE05B}" destId="{FBFE5691-0EC1-45EF-8BAA-9A69C25D12E7}" srcOrd="1" destOrd="0" parTransId="{58AA6285-1644-4D4E-B3CC-907368D48CDB}" sibTransId="{629D1A6A-7DD0-45D6-9615-792A2D56D24E}"/>
    <dgm:cxn modelId="{28512E9F-84AD-4C8D-BC81-905BE0C023F2}" srcId="{8581A17A-D271-411F-8F22-2C5A80580016}" destId="{4FC3A27C-20F5-4153-A4AA-4018857ACA4D}" srcOrd="3" destOrd="0" parTransId="{C1154A59-1A85-46EB-AB35-46856315515D}" sibTransId="{4267E9CF-0FEC-4D0B-B803-A930A8D13628}"/>
    <dgm:cxn modelId="{75C6D7BD-E938-48C4-BDBA-4E7D6190C6C6}" type="presOf" srcId="{8581A17A-D271-411F-8F22-2C5A80580016}" destId="{283D347B-D5DE-4706-A515-07033C9C891C}" srcOrd="0" destOrd="0" presId="urn:microsoft.com/office/officeart/2005/8/layout/process3"/>
    <dgm:cxn modelId="{57260136-43A3-4D1A-8FE7-AA46F201589D}" srcId="{4FC3A27C-20F5-4153-A4AA-4018857ACA4D}" destId="{FAFFC2C2-AA85-48B4-819F-CBEC0A4E737E}" srcOrd="0" destOrd="0" parTransId="{9D3B00E5-5778-423B-BA41-03CA306822E7}" sibTransId="{A5ACD06E-1694-45B9-9F39-6E5EDE322710}"/>
    <dgm:cxn modelId="{6CE9C788-3F72-4C45-A62C-FB0AE76DCC4B}" srcId="{5E6B31F3-56FB-4D13-A531-370000634E4C}" destId="{7E2E75DA-6BB3-45E2-AEC9-F9F110CDEFDF}" srcOrd="0" destOrd="0" parTransId="{EAABCC18-4F7F-4335-A9ED-06E49CDFA714}" sibTransId="{A27FE157-D92A-440F-ABEE-D6B95C90D7A6}"/>
    <dgm:cxn modelId="{177687CC-B904-4714-B4BE-6332AAAAE1CB}" type="presOf" srcId="{82A1FAD2-D77A-4A93-AEF4-20F04E80AB83}" destId="{B592FB8F-CCCA-499E-8D57-3B635653A945}" srcOrd="0" destOrd="1" presId="urn:microsoft.com/office/officeart/2005/8/layout/process3"/>
    <dgm:cxn modelId="{1BE1D9D0-65B9-4C4B-942F-21736180BFD2}" type="presOf" srcId="{425AEAF8-6BBC-4367-ABFB-D6C0325DADD5}" destId="{EEBD5691-E61D-4CFB-80E0-BFA73586F9B2}" srcOrd="0" destOrd="1" presId="urn:microsoft.com/office/officeart/2005/8/layout/process3"/>
    <dgm:cxn modelId="{68E4CE61-8F63-443D-BD4E-0E1B450D23B1}" type="presOf" srcId="{841C7355-E1DC-4BD8-B25A-DABB8D75DB0B}" destId="{224DB158-A91B-475C-B4A1-50B781EFF121}" srcOrd="0" destOrd="2" presId="urn:microsoft.com/office/officeart/2005/8/layout/process3"/>
    <dgm:cxn modelId="{8554EBC1-96D3-4BC9-83F2-79547781CED4}" srcId="{5E6B31F3-56FB-4D13-A531-370000634E4C}" destId="{82A1FAD2-D77A-4A93-AEF4-20F04E80AB83}" srcOrd="1" destOrd="0" parTransId="{A5437000-B945-4DDC-A8DB-990908705823}" sibTransId="{EAF4AB6E-5028-42C5-8B9B-3D8B52DD13AB}"/>
    <dgm:cxn modelId="{13BA2CF5-0F09-441F-AE5B-FBAF8F196D5A}" type="presOf" srcId="{46FB9AC5-D3B3-4F91-B783-0CD283BE0CD8}" destId="{01A88C98-0E88-476C-A086-0AD2BF4ACF81}" srcOrd="1" destOrd="0" presId="urn:microsoft.com/office/officeart/2005/8/layout/process3"/>
    <dgm:cxn modelId="{0726C5C5-2B36-49E3-9644-45A67B6D41D2}" type="presOf" srcId="{5E6B31F3-56FB-4D13-A531-370000634E4C}" destId="{A2C2222C-1E5B-40A5-A27B-DEE84959C5C6}" srcOrd="1" destOrd="0" presId="urn:microsoft.com/office/officeart/2005/8/layout/process3"/>
    <dgm:cxn modelId="{91AAF964-C007-4A6E-9302-B5856B8D82A1}" srcId="{E2C81517-81E1-4DD8-8B28-660DC1169710}" destId="{425AEAF8-6BBC-4367-ABFB-D6C0325DADD5}" srcOrd="1" destOrd="0" parTransId="{734E9E83-7A09-4B86-8F34-12427453F312}" sibTransId="{330E8024-EE0C-4BD1-A9C4-AF852116CB56}"/>
    <dgm:cxn modelId="{69E20463-5E6C-499D-98BD-75C56DC7B07F}" type="presOf" srcId="{5E6B31F3-56FB-4D13-A531-370000634E4C}" destId="{0BD0DD0E-3EA0-4A9E-A389-9C73062FA254}" srcOrd="0" destOrd="0" presId="urn:microsoft.com/office/officeart/2005/8/layout/process3"/>
    <dgm:cxn modelId="{773825D2-5866-496B-8FD9-B274FE18E964}" srcId="{5E6B31F3-56FB-4D13-A531-370000634E4C}" destId="{D754F00E-1839-4A62-998F-759B9924EBE6}" srcOrd="2" destOrd="0" parTransId="{5B8886F3-1BD4-4AE0-935B-5AD36A4E4994}" sibTransId="{C2AA4D1E-0738-417E-99F1-2E0DBCF91ADD}"/>
    <dgm:cxn modelId="{1A966A03-3031-4233-BBA5-B470EB5139D6}" srcId="{89EE9B84-ED1F-437B-8331-1D93412BE05B}" destId="{9C7F44D1-5E09-4276-816E-DC3DD83B654F}" srcOrd="3" destOrd="0" parTransId="{5551F5FA-0C31-4ECA-9857-B2849E0EBDF0}" sibTransId="{9B03BC4A-1FC3-4673-BD01-D12D33147DE9}"/>
    <dgm:cxn modelId="{CD6C3661-0FDB-4D1D-9190-A18BC198DCFA}" type="presOf" srcId="{6825F122-6E2F-4E67-8748-1814B2B33CE1}" destId="{EEBD5691-E61D-4CFB-80E0-BFA73586F9B2}" srcOrd="0" destOrd="0" presId="urn:microsoft.com/office/officeart/2005/8/layout/process3"/>
    <dgm:cxn modelId="{14327AA8-6126-4CFE-8970-5A6B49BB552A}" srcId="{8581A17A-D271-411F-8F22-2C5A80580016}" destId="{5E6B31F3-56FB-4D13-A531-370000634E4C}" srcOrd="0" destOrd="0" parTransId="{58259E94-7E8C-4FB4-8937-58C29D42A6BA}" sibTransId="{9CDB86AA-95F0-497B-B97D-3023B1F48071}"/>
    <dgm:cxn modelId="{AAADD363-C6C3-4E2A-8D86-1C58D71A5CD1}" srcId="{89EE9B84-ED1F-437B-8331-1D93412BE05B}" destId="{976DFE38-F8D8-4490-BF3B-F1C8BC34CC03}" srcOrd="0" destOrd="0" parTransId="{BDC1DA84-B080-47C6-A020-B81BB50E609F}" sibTransId="{97EABB2C-C115-4D0F-AF7C-ACD54CCF1B89}"/>
    <dgm:cxn modelId="{60490E27-A3B3-4B7F-83B3-BA73DC22B246}" type="presOf" srcId="{4FC3A27C-20F5-4153-A4AA-4018857ACA4D}" destId="{49771E3C-7BD2-41B8-B154-6C6FF9B6580C}" srcOrd="1" destOrd="0" presId="urn:microsoft.com/office/officeart/2005/8/layout/process3"/>
    <dgm:cxn modelId="{426A3A41-07D3-414F-B2E3-D26CFAB028D4}" type="presOf" srcId="{FAFFC2C2-AA85-48B4-819F-CBEC0A4E737E}" destId="{0E21DE2E-531B-4A73-A3BB-57CA143F5FCA}" srcOrd="0" destOrd="0" presId="urn:microsoft.com/office/officeart/2005/8/layout/process3"/>
    <dgm:cxn modelId="{805832A0-37C6-424E-90E1-B70EEF3B5FEB}" type="presOf" srcId="{E2C81517-81E1-4DD8-8B28-660DC1169710}" destId="{208E9759-8348-43BA-8EC5-6CB3415F2D69}" srcOrd="0" destOrd="0" presId="urn:microsoft.com/office/officeart/2005/8/layout/process3"/>
    <dgm:cxn modelId="{3D4A06D9-208C-4740-AB46-96E36EB5D850}" type="presOf" srcId="{98E1A4CF-29AC-4465-852E-82BFD20744D6}" destId="{B592FB8F-CCCA-499E-8D57-3B635653A945}" srcOrd="0" destOrd="4" presId="urn:microsoft.com/office/officeart/2005/8/layout/process3"/>
    <dgm:cxn modelId="{738AC860-4EC4-4CCD-B06A-073ED6150485}" type="presOf" srcId="{9C7F44D1-5E09-4276-816E-DC3DD83B654F}" destId="{224DB158-A91B-475C-B4A1-50B781EFF121}" srcOrd="0" destOrd="3" presId="urn:microsoft.com/office/officeart/2005/8/layout/process3"/>
    <dgm:cxn modelId="{5E630DDA-B83E-43A1-9450-FE3486357805}" type="presOf" srcId="{89EE9B84-ED1F-437B-8331-1D93412BE05B}" destId="{83D5D08D-11BF-4FFF-8BF1-8A95C9999D71}" srcOrd="0" destOrd="0" presId="urn:microsoft.com/office/officeart/2005/8/layout/process3"/>
    <dgm:cxn modelId="{38EBB90F-FC6C-412D-89F1-0AB9BDFF39D9}" type="presOf" srcId="{9CDB86AA-95F0-497B-B97D-3023B1F48071}" destId="{579BDC80-3F55-4A7A-B686-A2A9FC4D55C1}" srcOrd="1" destOrd="0" presId="urn:microsoft.com/office/officeart/2005/8/layout/process3"/>
    <dgm:cxn modelId="{011A97D3-D5F6-44E1-8184-DB12B9FCDF31}" srcId="{8581A17A-D271-411F-8F22-2C5A80580016}" destId="{89EE9B84-ED1F-437B-8331-1D93412BE05B}" srcOrd="1" destOrd="0" parTransId="{EA63D424-D4BF-4D28-9F0B-8CE4DD673C74}" sibTransId="{46FB9AC5-D3B3-4F91-B783-0CD283BE0CD8}"/>
    <dgm:cxn modelId="{8DE531BD-B4AF-473D-8E18-987D3D451A80}" srcId="{8581A17A-D271-411F-8F22-2C5A80580016}" destId="{E2C81517-81E1-4DD8-8B28-660DC1169710}" srcOrd="2" destOrd="0" parTransId="{92FA6FD1-20B1-469D-B680-DD60C7E1D8E9}" sibTransId="{7EFAA618-1ECE-41B2-B060-AA913D1E5D94}"/>
    <dgm:cxn modelId="{E9DA94AE-1D89-4C79-BC4F-7F08386A7610}" type="presOf" srcId="{89EE9B84-ED1F-437B-8331-1D93412BE05B}" destId="{147F2716-F179-4600-8C1A-9CABC0C83F80}" srcOrd="1" destOrd="0" presId="urn:microsoft.com/office/officeart/2005/8/layout/process3"/>
    <dgm:cxn modelId="{4CDFCA2C-2CFD-41DD-8840-8BC25B29EA4A}" srcId="{89EE9B84-ED1F-437B-8331-1D93412BE05B}" destId="{841C7355-E1DC-4BD8-B25A-DABB8D75DB0B}" srcOrd="2" destOrd="0" parTransId="{A854DC5D-B213-425D-A764-A65F20168915}" sibTransId="{8B0D4CF3-9231-4DE2-8AE8-81F673BED0E9}"/>
    <dgm:cxn modelId="{4882B686-EF28-4366-BFAE-42BC41BEAD15}" type="presOf" srcId="{4FC3A27C-20F5-4153-A4AA-4018857ACA4D}" destId="{937B151F-70E1-496D-B22E-5F702F3DF42A}" srcOrd="0" destOrd="0" presId="urn:microsoft.com/office/officeart/2005/8/layout/process3"/>
    <dgm:cxn modelId="{DC52DF70-4EF9-4CCF-9820-E36F79831562}" type="presOf" srcId="{D754F00E-1839-4A62-998F-759B9924EBE6}" destId="{B592FB8F-CCCA-499E-8D57-3B635653A945}" srcOrd="0" destOrd="2" presId="urn:microsoft.com/office/officeart/2005/8/layout/process3"/>
    <dgm:cxn modelId="{3CD52EA2-2622-4B11-8629-35EE117437B3}" srcId="{5E6B31F3-56FB-4D13-A531-370000634E4C}" destId="{723936EB-86D7-441A-A887-B58A39161AF9}" srcOrd="3" destOrd="0" parTransId="{E21A649D-C7FF-4BCB-95BB-7B87183DA8B8}" sibTransId="{38179ACA-ED0A-42C2-954E-581FC67D573F}"/>
    <dgm:cxn modelId="{8D11F789-897A-4663-A6C0-FDB90A6A936D}" type="presOf" srcId="{976DFE38-F8D8-4490-BF3B-F1C8BC34CC03}" destId="{224DB158-A91B-475C-B4A1-50B781EFF121}" srcOrd="0" destOrd="0" presId="urn:microsoft.com/office/officeart/2005/8/layout/process3"/>
    <dgm:cxn modelId="{7FBEB267-9FD3-444A-9296-666DFF364780}" type="presOf" srcId="{7E2E75DA-6BB3-45E2-AEC9-F9F110CDEFDF}" destId="{B592FB8F-CCCA-499E-8D57-3B635653A945}" srcOrd="0" destOrd="0" presId="urn:microsoft.com/office/officeart/2005/8/layout/process3"/>
    <dgm:cxn modelId="{63942875-D86F-4E64-86A8-3546213AECEF}" type="presOf" srcId="{46FB9AC5-D3B3-4F91-B783-0CD283BE0CD8}" destId="{7606F5F2-7137-4C79-91C4-C7163080CBEE}" srcOrd="0" destOrd="0" presId="urn:microsoft.com/office/officeart/2005/8/layout/process3"/>
    <dgm:cxn modelId="{97388F1B-75A2-4DF8-8B84-7C6496CED8BB}" type="presOf" srcId="{E2C81517-81E1-4DD8-8B28-660DC1169710}" destId="{549DE4C2-DD96-4DE1-B149-5EB007FCF6DC}" srcOrd="1" destOrd="0" presId="urn:microsoft.com/office/officeart/2005/8/layout/process3"/>
    <dgm:cxn modelId="{06954E69-421D-4084-BED7-AC0DA8EF3408}" type="presOf" srcId="{723936EB-86D7-441A-A887-B58A39161AF9}" destId="{B592FB8F-CCCA-499E-8D57-3B635653A945}" srcOrd="0" destOrd="3" presId="urn:microsoft.com/office/officeart/2005/8/layout/process3"/>
    <dgm:cxn modelId="{22529922-F55F-4BE3-9FA3-F0214AE718B1}" srcId="{E2C81517-81E1-4DD8-8B28-660DC1169710}" destId="{6825F122-6E2F-4E67-8748-1814B2B33CE1}" srcOrd="0" destOrd="0" parTransId="{B638FDF5-CD23-4DEB-8001-FE93F74C65C2}" sibTransId="{1AC1CFAD-6C28-4598-86E5-32E2CE676625}"/>
    <dgm:cxn modelId="{1FF1BB5D-5017-460F-B74C-CD3CF383ED6A}" type="presOf" srcId="{7EFAA618-1ECE-41B2-B060-AA913D1E5D94}" destId="{9847C8D0-CE99-4605-93BF-6AC7E4B6293C}" srcOrd="0" destOrd="0" presId="urn:microsoft.com/office/officeart/2005/8/layout/process3"/>
    <dgm:cxn modelId="{7EDE688F-F244-48CF-B88B-5F8D60FBA383}" type="presOf" srcId="{9CDB86AA-95F0-497B-B97D-3023B1F48071}" destId="{31BB2E20-2ECD-4E90-99E3-94C3712279D6}" srcOrd="0" destOrd="0" presId="urn:microsoft.com/office/officeart/2005/8/layout/process3"/>
    <dgm:cxn modelId="{1393AA87-FC68-4901-8376-7BA2B5B98F10}" type="presOf" srcId="{7EFAA618-1ECE-41B2-B060-AA913D1E5D94}" destId="{F6CAE122-5820-4808-869C-FDA9E902631D}" srcOrd="1" destOrd="0" presId="urn:microsoft.com/office/officeart/2005/8/layout/process3"/>
    <dgm:cxn modelId="{B9287D5B-34ED-40C9-B1B3-258DEBB936A0}" type="presParOf" srcId="{283D347B-D5DE-4706-A515-07033C9C891C}" destId="{BB688C15-C3CD-4609-96EB-3D4900A2D06D}" srcOrd="0" destOrd="0" presId="urn:microsoft.com/office/officeart/2005/8/layout/process3"/>
    <dgm:cxn modelId="{CD2FA7A7-946F-43C8-9D80-BF7861702C0C}" type="presParOf" srcId="{BB688C15-C3CD-4609-96EB-3D4900A2D06D}" destId="{0BD0DD0E-3EA0-4A9E-A389-9C73062FA254}" srcOrd="0" destOrd="0" presId="urn:microsoft.com/office/officeart/2005/8/layout/process3"/>
    <dgm:cxn modelId="{A138B316-B28F-477B-A335-CE767593A90F}" type="presParOf" srcId="{BB688C15-C3CD-4609-96EB-3D4900A2D06D}" destId="{A2C2222C-1E5B-40A5-A27B-DEE84959C5C6}" srcOrd="1" destOrd="0" presId="urn:microsoft.com/office/officeart/2005/8/layout/process3"/>
    <dgm:cxn modelId="{A901F3AB-DC51-4C51-82A5-BE2C1C0EA68D}" type="presParOf" srcId="{BB688C15-C3CD-4609-96EB-3D4900A2D06D}" destId="{B592FB8F-CCCA-499E-8D57-3B635653A945}" srcOrd="2" destOrd="0" presId="urn:microsoft.com/office/officeart/2005/8/layout/process3"/>
    <dgm:cxn modelId="{9E6131D4-D5F3-48DA-99A4-54FC0817D8BF}" type="presParOf" srcId="{283D347B-D5DE-4706-A515-07033C9C891C}" destId="{31BB2E20-2ECD-4E90-99E3-94C3712279D6}" srcOrd="1" destOrd="0" presId="urn:microsoft.com/office/officeart/2005/8/layout/process3"/>
    <dgm:cxn modelId="{C4DB00F0-3B98-4480-BE4A-BD6FA7EA41BA}" type="presParOf" srcId="{31BB2E20-2ECD-4E90-99E3-94C3712279D6}" destId="{579BDC80-3F55-4A7A-B686-A2A9FC4D55C1}" srcOrd="0" destOrd="0" presId="urn:microsoft.com/office/officeart/2005/8/layout/process3"/>
    <dgm:cxn modelId="{C69480B2-1894-4A4C-B5EB-BF880AD18A75}" type="presParOf" srcId="{283D347B-D5DE-4706-A515-07033C9C891C}" destId="{97F8F974-BC03-4A57-8A46-324784BC3F39}" srcOrd="2" destOrd="0" presId="urn:microsoft.com/office/officeart/2005/8/layout/process3"/>
    <dgm:cxn modelId="{CE70BCFA-3D32-432E-87A0-2F303232C42D}" type="presParOf" srcId="{97F8F974-BC03-4A57-8A46-324784BC3F39}" destId="{83D5D08D-11BF-4FFF-8BF1-8A95C9999D71}" srcOrd="0" destOrd="0" presId="urn:microsoft.com/office/officeart/2005/8/layout/process3"/>
    <dgm:cxn modelId="{E53CE64B-04D8-4AA9-8265-6CA53E332BFE}" type="presParOf" srcId="{97F8F974-BC03-4A57-8A46-324784BC3F39}" destId="{147F2716-F179-4600-8C1A-9CABC0C83F80}" srcOrd="1" destOrd="0" presId="urn:microsoft.com/office/officeart/2005/8/layout/process3"/>
    <dgm:cxn modelId="{2D8D7A9B-F2F1-405D-922D-9943909940AD}" type="presParOf" srcId="{97F8F974-BC03-4A57-8A46-324784BC3F39}" destId="{224DB158-A91B-475C-B4A1-50B781EFF121}" srcOrd="2" destOrd="0" presId="urn:microsoft.com/office/officeart/2005/8/layout/process3"/>
    <dgm:cxn modelId="{D5453471-DB9D-4439-81D6-11CD9FF0FE9B}" type="presParOf" srcId="{283D347B-D5DE-4706-A515-07033C9C891C}" destId="{7606F5F2-7137-4C79-91C4-C7163080CBEE}" srcOrd="3" destOrd="0" presId="urn:microsoft.com/office/officeart/2005/8/layout/process3"/>
    <dgm:cxn modelId="{0629DE5E-34CB-4091-9A8E-B8B5E7C4ECA8}" type="presParOf" srcId="{7606F5F2-7137-4C79-91C4-C7163080CBEE}" destId="{01A88C98-0E88-476C-A086-0AD2BF4ACF81}" srcOrd="0" destOrd="0" presId="urn:microsoft.com/office/officeart/2005/8/layout/process3"/>
    <dgm:cxn modelId="{EE9905DB-CBC5-40FA-B471-AA8798A84D44}" type="presParOf" srcId="{283D347B-D5DE-4706-A515-07033C9C891C}" destId="{D301C7F3-51D1-4956-ABBB-0E54AA9CC660}" srcOrd="4" destOrd="0" presId="urn:microsoft.com/office/officeart/2005/8/layout/process3"/>
    <dgm:cxn modelId="{AF498344-2BD7-4292-8236-58FE19F95184}" type="presParOf" srcId="{D301C7F3-51D1-4956-ABBB-0E54AA9CC660}" destId="{208E9759-8348-43BA-8EC5-6CB3415F2D69}" srcOrd="0" destOrd="0" presId="urn:microsoft.com/office/officeart/2005/8/layout/process3"/>
    <dgm:cxn modelId="{9BBF8986-35DE-4EE2-B774-43545F8F8E7C}" type="presParOf" srcId="{D301C7F3-51D1-4956-ABBB-0E54AA9CC660}" destId="{549DE4C2-DD96-4DE1-B149-5EB007FCF6DC}" srcOrd="1" destOrd="0" presId="urn:microsoft.com/office/officeart/2005/8/layout/process3"/>
    <dgm:cxn modelId="{50DCA01A-D669-4B7F-857B-3D68208FEBEE}" type="presParOf" srcId="{D301C7F3-51D1-4956-ABBB-0E54AA9CC660}" destId="{EEBD5691-E61D-4CFB-80E0-BFA73586F9B2}" srcOrd="2" destOrd="0" presId="urn:microsoft.com/office/officeart/2005/8/layout/process3"/>
    <dgm:cxn modelId="{83EC9EAD-124A-4581-95C2-A5C457FC64A9}" type="presParOf" srcId="{283D347B-D5DE-4706-A515-07033C9C891C}" destId="{9847C8D0-CE99-4605-93BF-6AC7E4B6293C}" srcOrd="5" destOrd="0" presId="urn:microsoft.com/office/officeart/2005/8/layout/process3"/>
    <dgm:cxn modelId="{BB830F18-6F7F-4683-AB7F-A881168D9892}" type="presParOf" srcId="{9847C8D0-CE99-4605-93BF-6AC7E4B6293C}" destId="{F6CAE122-5820-4808-869C-FDA9E902631D}" srcOrd="0" destOrd="0" presId="urn:microsoft.com/office/officeart/2005/8/layout/process3"/>
    <dgm:cxn modelId="{72EDB4AA-0919-4141-A1A5-DC7D63A3D449}" type="presParOf" srcId="{283D347B-D5DE-4706-A515-07033C9C891C}" destId="{B0E2BB32-3760-4785-9A69-87FB681B0E0D}" srcOrd="6" destOrd="0" presId="urn:microsoft.com/office/officeart/2005/8/layout/process3"/>
    <dgm:cxn modelId="{4A8FDDC4-7CFC-47B4-8C0A-68D733EB4931}" type="presParOf" srcId="{B0E2BB32-3760-4785-9A69-87FB681B0E0D}" destId="{937B151F-70E1-496D-B22E-5F702F3DF42A}" srcOrd="0" destOrd="0" presId="urn:microsoft.com/office/officeart/2005/8/layout/process3"/>
    <dgm:cxn modelId="{0223A28B-7731-4D4C-B01B-381FEBB4E207}" type="presParOf" srcId="{B0E2BB32-3760-4785-9A69-87FB681B0E0D}" destId="{49771E3C-7BD2-41B8-B154-6C6FF9B6580C}" srcOrd="1" destOrd="0" presId="urn:microsoft.com/office/officeart/2005/8/layout/process3"/>
    <dgm:cxn modelId="{A566C840-D383-4445-91DB-2E463C0E09E7}" type="presParOf" srcId="{B0E2BB32-3760-4785-9A69-87FB681B0E0D}" destId="{0E21DE2E-531B-4A73-A3BB-57CA143F5FCA}" srcOrd="2" destOrd="0" presId="urn:microsoft.com/office/officeart/2005/8/layout/process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2DEAA60-96C7-40CD-A44E-C37575568FDE}" type="doc">
      <dgm:prSet loTypeId="urn:microsoft.com/office/officeart/2005/8/layout/hChevron3" loCatId="process" qsTypeId="urn:microsoft.com/office/officeart/2005/8/quickstyle/simple1" qsCatId="simple" csTypeId="urn:microsoft.com/office/officeart/2005/8/colors/accent1_2" csCatId="accent1" phldr="1"/>
      <dgm:spPr/>
    </dgm:pt>
    <dgm:pt modelId="{2A09D844-D138-43D7-9329-E2186C3BA4BF}">
      <dgm:prSet phldrT="[Text]"/>
      <dgm:spPr/>
      <dgm:t>
        <a:bodyPr/>
        <a:lstStyle/>
        <a:p>
          <a:r>
            <a:rPr lang="en-US" dirty="0" smtClean="0"/>
            <a:t>Wikipedia Falcon 9 Launch Record</a:t>
          </a:r>
          <a:endParaRPr lang="en-US" dirty="0"/>
        </a:p>
      </dgm:t>
    </dgm:pt>
    <dgm:pt modelId="{6B209EF2-E7ED-4802-A96F-1B4ABB96694D}" type="parTrans" cxnId="{5CBD8A78-90CD-4F9C-A62B-4F9A99B19A4D}">
      <dgm:prSet/>
      <dgm:spPr/>
      <dgm:t>
        <a:bodyPr/>
        <a:lstStyle/>
        <a:p>
          <a:endParaRPr lang="en-US"/>
        </a:p>
      </dgm:t>
    </dgm:pt>
    <dgm:pt modelId="{00C584B8-A353-4510-BAAA-57B164258F27}" type="sibTrans" cxnId="{5CBD8A78-90CD-4F9C-A62B-4F9A99B19A4D}">
      <dgm:prSet/>
      <dgm:spPr/>
      <dgm:t>
        <a:bodyPr/>
        <a:lstStyle/>
        <a:p>
          <a:endParaRPr lang="en-US"/>
        </a:p>
      </dgm:t>
    </dgm:pt>
    <dgm:pt modelId="{F72BA2D1-6534-428C-A09B-3724B7690969}">
      <dgm:prSet phldrT="[Text]"/>
      <dgm:spPr/>
      <dgm:t>
        <a:bodyPr/>
        <a:lstStyle/>
        <a:p>
          <a:r>
            <a:rPr lang="en-US" dirty="0" smtClean="0"/>
            <a:t>Scrap</a:t>
          </a:r>
        </a:p>
        <a:p>
          <a:r>
            <a:rPr lang="en-US" dirty="0" smtClean="0"/>
            <a:t>Flight no., launch site, payload, mass, orbit, customer, </a:t>
          </a:r>
          <a:r>
            <a:rPr lang="en-US" dirty="0" err="1" smtClean="0"/>
            <a:t>outome</a:t>
          </a:r>
          <a:r>
            <a:rPr lang="en-US" dirty="0" smtClean="0"/>
            <a:t>, booster, date</a:t>
          </a:r>
          <a:endParaRPr lang="en-US" dirty="0"/>
        </a:p>
      </dgm:t>
    </dgm:pt>
    <dgm:pt modelId="{1D261F86-1557-4332-BC85-81E2AB7CB789}" type="parTrans" cxnId="{3DC3EC09-FD73-4076-A59F-61EFAB23B757}">
      <dgm:prSet/>
      <dgm:spPr/>
      <dgm:t>
        <a:bodyPr/>
        <a:lstStyle/>
        <a:p>
          <a:endParaRPr lang="en-US"/>
        </a:p>
      </dgm:t>
    </dgm:pt>
    <dgm:pt modelId="{7CB0D629-AC05-472F-83FB-6A4C2DCF4311}" type="sibTrans" cxnId="{3DC3EC09-FD73-4076-A59F-61EFAB23B757}">
      <dgm:prSet/>
      <dgm:spPr/>
      <dgm:t>
        <a:bodyPr/>
        <a:lstStyle/>
        <a:p>
          <a:endParaRPr lang="en-US"/>
        </a:p>
      </dgm:t>
    </dgm:pt>
    <dgm:pt modelId="{DBB15275-3A67-4D8F-84C9-BC7329E79F75}">
      <dgm:prSet phldrT="[Text]"/>
      <dgm:spPr/>
      <dgm:t>
        <a:bodyPr/>
        <a:lstStyle/>
        <a:p>
          <a:r>
            <a:rPr lang="en-US" dirty="0" smtClean="0"/>
            <a:t>Cleaning data</a:t>
          </a:r>
          <a:endParaRPr lang="en-US" dirty="0"/>
        </a:p>
      </dgm:t>
    </dgm:pt>
    <dgm:pt modelId="{2559D926-50A7-41E5-9C0C-3D85B7B25144}" type="parTrans" cxnId="{012C2CB0-3B4C-4225-BB5F-CB81CC6F683A}">
      <dgm:prSet/>
      <dgm:spPr/>
      <dgm:t>
        <a:bodyPr/>
        <a:lstStyle/>
        <a:p>
          <a:endParaRPr lang="en-US"/>
        </a:p>
      </dgm:t>
    </dgm:pt>
    <dgm:pt modelId="{10A2F909-EF43-4032-A6AE-344F31E518B9}" type="sibTrans" cxnId="{012C2CB0-3B4C-4225-BB5F-CB81CC6F683A}">
      <dgm:prSet/>
      <dgm:spPr/>
      <dgm:t>
        <a:bodyPr/>
        <a:lstStyle/>
        <a:p>
          <a:endParaRPr lang="en-US"/>
        </a:p>
      </dgm:t>
    </dgm:pt>
    <dgm:pt modelId="{C963609F-588F-4DED-9A52-3EE21CE259D8}">
      <dgm:prSet/>
      <dgm:spPr/>
      <dgm:t>
        <a:bodyPr/>
        <a:lstStyle/>
        <a:p>
          <a:r>
            <a:rPr lang="en-US" dirty="0" smtClean="0"/>
            <a:t>To csv</a:t>
          </a:r>
          <a:endParaRPr lang="en-US" dirty="0"/>
        </a:p>
      </dgm:t>
    </dgm:pt>
    <dgm:pt modelId="{92633769-D02A-420C-BD34-DA37493A9617}" type="parTrans" cxnId="{E31E7601-BC27-4816-B6E0-85D00C851133}">
      <dgm:prSet/>
      <dgm:spPr/>
      <dgm:t>
        <a:bodyPr/>
        <a:lstStyle/>
        <a:p>
          <a:endParaRPr lang="en-US"/>
        </a:p>
      </dgm:t>
    </dgm:pt>
    <dgm:pt modelId="{B98E55B1-C5A1-4D46-8899-757D800D4C4E}" type="sibTrans" cxnId="{E31E7601-BC27-4816-B6E0-85D00C851133}">
      <dgm:prSet/>
      <dgm:spPr/>
      <dgm:t>
        <a:bodyPr/>
        <a:lstStyle/>
        <a:p>
          <a:endParaRPr lang="en-US"/>
        </a:p>
      </dgm:t>
    </dgm:pt>
    <dgm:pt modelId="{B63E909F-36C6-4C45-BB20-8A38DAD295E4}" type="pres">
      <dgm:prSet presAssocID="{C2DEAA60-96C7-40CD-A44E-C37575568FDE}" presName="Name0" presStyleCnt="0">
        <dgm:presLayoutVars>
          <dgm:dir/>
          <dgm:resizeHandles val="exact"/>
        </dgm:presLayoutVars>
      </dgm:prSet>
      <dgm:spPr/>
    </dgm:pt>
    <dgm:pt modelId="{E1B8336E-BB27-415C-9AA7-067A5F8E16F5}" type="pres">
      <dgm:prSet presAssocID="{2A09D844-D138-43D7-9329-E2186C3BA4BF}" presName="parTxOnly" presStyleLbl="node1" presStyleIdx="0" presStyleCnt="4">
        <dgm:presLayoutVars>
          <dgm:bulletEnabled val="1"/>
        </dgm:presLayoutVars>
      </dgm:prSet>
      <dgm:spPr/>
      <dgm:t>
        <a:bodyPr/>
        <a:lstStyle/>
        <a:p>
          <a:endParaRPr lang="en-US"/>
        </a:p>
      </dgm:t>
    </dgm:pt>
    <dgm:pt modelId="{3A737CA8-AD3B-4FFE-9EC1-04C59941199E}" type="pres">
      <dgm:prSet presAssocID="{00C584B8-A353-4510-BAAA-57B164258F27}" presName="parSpace" presStyleCnt="0"/>
      <dgm:spPr/>
    </dgm:pt>
    <dgm:pt modelId="{D12C2088-E41F-4EE4-A610-9629F98B3775}" type="pres">
      <dgm:prSet presAssocID="{F72BA2D1-6534-428C-A09B-3724B7690969}" presName="parTxOnly" presStyleLbl="node1" presStyleIdx="1" presStyleCnt="4">
        <dgm:presLayoutVars>
          <dgm:bulletEnabled val="1"/>
        </dgm:presLayoutVars>
      </dgm:prSet>
      <dgm:spPr/>
      <dgm:t>
        <a:bodyPr/>
        <a:lstStyle/>
        <a:p>
          <a:endParaRPr lang="en-US"/>
        </a:p>
      </dgm:t>
    </dgm:pt>
    <dgm:pt modelId="{A77D0C81-4025-4247-81CB-FDD71CD8E492}" type="pres">
      <dgm:prSet presAssocID="{7CB0D629-AC05-472F-83FB-6A4C2DCF4311}" presName="parSpace" presStyleCnt="0"/>
      <dgm:spPr/>
    </dgm:pt>
    <dgm:pt modelId="{C3C6585A-3A41-4FB6-AEC8-E4325CB72C2D}" type="pres">
      <dgm:prSet presAssocID="{DBB15275-3A67-4D8F-84C9-BC7329E79F75}" presName="parTxOnly" presStyleLbl="node1" presStyleIdx="2" presStyleCnt="4">
        <dgm:presLayoutVars>
          <dgm:bulletEnabled val="1"/>
        </dgm:presLayoutVars>
      </dgm:prSet>
      <dgm:spPr/>
      <dgm:t>
        <a:bodyPr/>
        <a:lstStyle/>
        <a:p>
          <a:endParaRPr lang="en-US"/>
        </a:p>
      </dgm:t>
    </dgm:pt>
    <dgm:pt modelId="{37646DA3-5762-4C1B-BF8A-24860FF09BF6}" type="pres">
      <dgm:prSet presAssocID="{10A2F909-EF43-4032-A6AE-344F31E518B9}" presName="parSpace" presStyleCnt="0"/>
      <dgm:spPr/>
    </dgm:pt>
    <dgm:pt modelId="{BFC86033-4BB8-416A-B340-D7DC84F1B802}" type="pres">
      <dgm:prSet presAssocID="{C963609F-588F-4DED-9A52-3EE21CE259D8}" presName="parTxOnly" presStyleLbl="node1" presStyleIdx="3" presStyleCnt="4">
        <dgm:presLayoutVars>
          <dgm:bulletEnabled val="1"/>
        </dgm:presLayoutVars>
      </dgm:prSet>
      <dgm:spPr/>
    </dgm:pt>
  </dgm:ptLst>
  <dgm:cxnLst>
    <dgm:cxn modelId="{3DC3EC09-FD73-4076-A59F-61EFAB23B757}" srcId="{C2DEAA60-96C7-40CD-A44E-C37575568FDE}" destId="{F72BA2D1-6534-428C-A09B-3724B7690969}" srcOrd="1" destOrd="0" parTransId="{1D261F86-1557-4332-BC85-81E2AB7CB789}" sibTransId="{7CB0D629-AC05-472F-83FB-6A4C2DCF4311}"/>
    <dgm:cxn modelId="{E31E7601-BC27-4816-B6E0-85D00C851133}" srcId="{C2DEAA60-96C7-40CD-A44E-C37575568FDE}" destId="{C963609F-588F-4DED-9A52-3EE21CE259D8}" srcOrd="3" destOrd="0" parTransId="{92633769-D02A-420C-BD34-DA37493A9617}" sibTransId="{B98E55B1-C5A1-4D46-8899-757D800D4C4E}"/>
    <dgm:cxn modelId="{73255BB9-492E-4E87-9BF2-0D23244525CC}" type="presOf" srcId="{C963609F-588F-4DED-9A52-3EE21CE259D8}" destId="{BFC86033-4BB8-416A-B340-D7DC84F1B802}" srcOrd="0" destOrd="0" presId="urn:microsoft.com/office/officeart/2005/8/layout/hChevron3"/>
    <dgm:cxn modelId="{3705B210-E1F1-4A25-8084-4DE552D73069}" type="presOf" srcId="{C2DEAA60-96C7-40CD-A44E-C37575568FDE}" destId="{B63E909F-36C6-4C45-BB20-8A38DAD295E4}" srcOrd="0" destOrd="0" presId="urn:microsoft.com/office/officeart/2005/8/layout/hChevron3"/>
    <dgm:cxn modelId="{7F1128C2-3FBC-4508-A058-53C724E8F30C}" type="presOf" srcId="{DBB15275-3A67-4D8F-84C9-BC7329E79F75}" destId="{C3C6585A-3A41-4FB6-AEC8-E4325CB72C2D}" srcOrd="0" destOrd="0" presId="urn:microsoft.com/office/officeart/2005/8/layout/hChevron3"/>
    <dgm:cxn modelId="{2B28929E-AF26-45B3-B954-284C9742429D}" type="presOf" srcId="{2A09D844-D138-43D7-9329-E2186C3BA4BF}" destId="{E1B8336E-BB27-415C-9AA7-067A5F8E16F5}" srcOrd="0" destOrd="0" presId="urn:microsoft.com/office/officeart/2005/8/layout/hChevron3"/>
    <dgm:cxn modelId="{8D91D02F-4368-452D-B6FD-EF0522F31C07}" type="presOf" srcId="{F72BA2D1-6534-428C-A09B-3724B7690969}" destId="{D12C2088-E41F-4EE4-A610-9629F98B3775}" srcOrd="0" destOrd="0" presId="urn:microsoft.com/office/officeart/2005/8/layout/hChevron3"/>
    <dgm:cxn modelId="{5CBD8A78-90CD-4F9C-A62B-4F9A99B19A4D}" srcId="{C2DEAA60-96C7-40CD-A44E-C37575568FDE}" destId="{2A09D844-D138-43D7-9329-E2186C3BA4BF}" srcOrd="0" destOrd="0" parTransId="{6B209EF2-E7ED-4802-A96F-1B4ABB96694D}" sibTransId="{00C584B8-A353-4510-BAAA-57B164258F27}"/>
    <dgm:cxn modelId="{012C2CB0-3B4C-4225-BB5F-CB81CC6F683A}" srcId="{C2DEAA60-96C7-40CD-A44E-C37575568FDE}" destId="{DBB15275-3A67-4D8F-84C9-BC7329E79F75}" srcOrd="2" destOrd="0" parTransId="{2559D926-50A7-41E5-9C0C-3D85B7B25144}" sibTransId="{10A2F909-EF43-4032-A6AE-344F31E518B9}"/>
    <dgm:cxn modelId="{38212CC4-468D-449A-920D-0D11080BD50B}" type="presParOf" srcId="{B63E909F-36C6-4C45-BB20-8A38DAD295E4}" destId="{E1B8336E-BB27-415C-9AA7-067A5F8E16F5}" srcOrd="0" destOrd="0" presId="urn:microsoft.com/office/officeart/2005/8/layout/hChevron3"/>
    <dgm:cxn modelId="{C60B6C6F-3DFE-4B4A-AB78-1CE50F22E4A3}" type="presParOf" srcId="{B63E909F-36C6-4C45-BB20-8A38DAD295E4}" destId="{3A737CA8-AD3B-4FFE-9EC1-04C59941199E}" srcOrd="1" destOrd="0" presId="urn:microsoft.com/office/officeart/2005/8/layout/hChevron3"/>
    <dgm:cxn modelId="{1877DDD6-BA0A-45C1-BB9F-E788ABECD147}" type="presParOf" srcId="{B63E909F-36C6-4C45-BB20-8A38DAD295E4}" destId="{D12C2088-E41F-4EE4-A610-9629F98B3775}" srcOrd="2" destOrd="0" presId="urn:microsoft.com/office/officeart/2005/8/layout/hChevron3"/>
    <dgm:cxn modelId="{97896874-FF66-45F3-B31B-B1A35D7C33C9}" type="presParOf" srcId="{B63E909F-36C6-4C45-BB20-8A38DAD295E4}" destId="{A77D0C81-4025-4247-81CB-FDD71CD8E492}" srcOrd="3" destOrd="0" presId="urn:microsoft.com/office/officeart/2005/8/layout/hChevron3"/>
    <dgm:cxn modelId="{7AEE61A5-035C-4EF5-9814-83E44B8EE6C0}" type="presParOf" srcId="{B63E909F-36C6-4C45-BB20-8A38DAD295E4}" destId="{C3C6585A-3A41-4FB6-AEC8-E4325CB72C2D}" srcOrd="4" destOrd="0" presId="urn:microsoft.com/office/officeart/2005/8/layout/hChevron3"/>
    <dgm:cxn modelId="{5C8E4BA5-20E1-409A-9B75-0E71F0FFA9C7}" type="presParOf" srcId="{B63E909F-36C6-4C45-BB20-8A38DAD295E4}" destId="{37646DA3-5762-4C1B-BF8A-24860FF09BF6}" srcOrd="5" destOrd="0" presId="urn:microsoft.com/office/officeart/2005/8/layout/hChevron3"/>
    <dgm:cxn modelId="{D8ADA2DD-33A1-4C7F-A318-FAE599F1023A}" type="presParOf" srcId="{B63E909F-36C6-4C45-BB20-8A38DAD295E4}" destId="{BFC86033-4BB8-416A-B340-D7DC84F1B802}" srcOrd="6"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275E80A-90BD-411B-A58E-21851E8CC77D}" type="doc">
      <dgm:prSet loTypeId="urn:microsoft.com/office/officeart/2005/8/layout/process1" loCatId="process" qsTypeId="urn:microsoft.com/office/officeart/2005/8/quickstyle/simple1" qsCatId="simple" csTypeId="urn:microsoft.com/office/officeart/2005/8/colors/accent1_2" csCatId="accent1" phldr="1"/>
      <dgm:spPr/>
    </dgm:pt>
    <dgm:pt modelId="{B7E96B69-D60C-4645-BCD5-5166A93A4580}">
      <dgm:prSet phldrT="[Text]"/>
      <dgm:spPr/>
      <dgm:t>
        <a:bodyPr/>
        <a:lstStyle/>
        <a:p>
          <a:r>
            <a:rPr lang="en-US" dirty="0" smtClean="0"/>
            <a:t>Calculate number launches</a:t>
          </a:r>
        </a:p>
      </dgm:t>
    </dgm:pt>
    <dgm:pt modelId="{65AD418D-3F88-410F-BFE1-64308CAB9BF1}" type="parTrans" cxnId="{E09BC20C-0E2A-4B88-828D-529202DAC3A7}">
      <dgm:prSet/>
      <dgm:spPr/>
      <dgm:t>
        <a:bodyPr/>
        <a:lstStyle/>
        <a:p>
          <a:endParaRPr lang="en-US"/>
        </a:p>
      </dgm:t>
    </dgm:pt>
    <dgm:pt modelId="{8EB54AAE-9D7A-42C8-9502-D8B9E43D66A9}" type="sibTrans" cxnId="{E09BC20C-0E2A-4B88-828D-529202DAC3A7}">
      <dgm:prSet/>
      <dgm:spPr/>
      <dgm:t>
        <a:bodyPr/>
        <a:lstStyle/>
        <a:p>
          <a:endParaRPr lang="en-US"/>
        </a:p>
      </dgm:t>
    </dgm:pt>
    <dgm:pt modelId="{E1ED95F1-87F0-456F-92A0-462C5E7BE906}">
      <dgm:prSet phldrT="[Text]"/>
      <dgm:spPr/>
      <dgm:t>
        <a:bodyPr/>
        <a:lstStyle/>
        <a:p>
          <a:r>
            <a:rPr lang="en-US" dirty="0" smtClean="0"/>
            <a:t>Calculate number orbit</a:t>
          </a:r>
          <a:endParaRPr lang="en-US" dirty="0"/>
        </a:p>
      </dgm:t>
    </dgm:pt>
    <dgm:pt modelId="{E1480E78-EA09-412B-BBB6-151ADAF51653}" type="parTrans" cxnId="{95078EF4-E0C3-4C5C-B739-A8E02CA2B0F2}">
      <dgm:prSet/>
      <dgm:spPr/>
      <dgm:t>
        <a:bodyPr/>
        <a:lstStyle/>
        <a:p>
          <a:endParaRPr lang="en-US"/>
        </a:p>
      </dgm:t>
    </dgm:pt>
    <dgm:pt modelId="{C58837B0-4395-4508-9DFF-129B02EC471D}" type="sibTrans" cxnId="{95078EF4-E0C3-4C5C-B739-A8E02CA2B0F2}">
      <dgm:prSet/>
      <dgm:spPr/>
      <dgm:t>
        <a:bodyPr/>
        <a:lstStyle/>
        <a:p>
          <a:endParaRPr lang="en-US"/>
        </a:p>
      </dgm:t>
    </dgm:pt>
    <dgm:pt modelId="{B6C20BF6-19F1-43E7-A937-BDA0D106E58A}">
      <dgm:prSet phldrT="[Text]"/>
      <dgm:spPr/>
      <dgm:t>
        <a:bodyPr/>
        <a:lstStyle/>
        <a:p>
          <a:r>
            <a:rPr lang="en-US" dirty="0" smtClean="0"/>
            <a:t>Calculate mission outcome per orbit</a:t>
          </a:r>
          <a:endParaRPr lang="en-US" dirty="0"/>
        </a:p>
      </dgm:t>
    </dgm:pt>
    <dgm:pt modelId="{B1D348B5-5FE7-41E3-B815-51E7F7F4D871}" type="parTrans" cxnId="{FA2452CA-2D87-420E-A5C6-589D03BC5037}">
      <dgm:prSet/>
      <dgm:spPr/>
      <dgm:t>
        <a:bodyPr/>
        <a:lstStyle/>
        <a:p>
          <a:endParaRPr lang="en-US"/>
        </a:p>
      </dgm:t>
    </dgm:pt>
    <dgm:pt modelId="{79776C22-F5DD-47BF-B766-FCF75BFE403F}" type="sibTrans" cxnId="{FA2452CA-2D87-420E-A5C6-589D03BC5037}">
      <dgm:prSet/>
      <dgm:spPr/>
      <dgm:t>
        <a:bodyPr/>
        <a:lstStyle/>
        <a:p>
          <a:endParaRPr lang="en-US"/>
        </a:p>
      </dgm:t>
    </dgm:pt>
    <dgm:pt modelId="{4347FBF4-232A-4F0B-ADDA-C5ECA9467B17}">
      <dgm:prSet/>
      <dgm:spPr/>
      <dgm:t>
        <a:bodyPr/>
        <a:lstStyle/>
        <a:p>
          <a:r>
            <a:rPr lang="en-US" dirty="0" smtClean="0"/>
            <a:t>Create Boolean “Success” and “Failure” label</a:t>
          </a:r>
          <a:endParaRPr lang="en-US" dirty="0"/>
        </a:p>
      </dgm:t>
    </dgm:pt>
    <dgm:pt modelId="{ECBE9281-2682-4BC2-8E90-C59BB2D9AEA4}" type="parTrans" cxnId="{B7871094-8BC5-456A-A12A-4DFC03D6F209}">
      <dgm:prSet/>
      <dgm:spPr/>
      <dgm:t>
        <a:bodyPr/>
        <a:lstStyle/>
        <a:p>
          <a:endParaRPr lang="en-US"/>
        </a:p>
      </dgm:t>
    </dgm:pt>
    <dgm:pt modelId="{FF186283-E053-4A04-A73A-122331B54524}" type="sibTrans" cxnId="{B7871094-8BC5-456A-A12A-4DFC03D6F209}">
      <dgm:prSet/>
      <dgm:spPr/>
      <dgm:t>
        <a:bodyPr/>
        <a:lstStyle/>
        <a:p>
          <a:endParaRPr lang="en-US"/>
        </a:p>
      </dgm:t>
    </dgm:pt>
    <dgm:pt modelId="{73B82C48-3DFB-4932-903B-0DC5F1529294}">
      <dgm:prSet/>
      <dgm:spPr/>
      <dgm:t>
        <a:bodyPr/>
        <a:lstStyle/>
        <a:p>
          <a:r>
            <a:rPr lang="en-US" dirty="0" smtClean="0"/>
            <a:t>To csv</a:t>
          </a:r>
          <a:endParaRPr lang="en-US" dirty="0"/>
        </a:p>
      </dgm:t>
    </dgm:pt>
    <dgm:pt modelId="{2EE3C15D-7336-42CA-BECC-6F1C54280A21}" type="parTrans" cxnId="{2C681B4A-CD19-45AA-B9CB-6EFC6A1EF108}">
      <dgm:prSet/>
      <dgm:spPr/>
      <dgm:t>
        <a:bodyPr/>
        <a:lstStyle/>
        <a:p>
          <a:endParaRPr lang="en-US"/>
        </a:p>
      </dgm:t>
    </dgm:pt>
    <dgm:pt modelId="{DFB9DE38-9939-4BD9-BD80-3E89EDDD11AE}" type="sibTrans" cxnId="{2C681B4A-CD19-45AA-B9CB-6EFC6A1EF108}">
      <dgm:prSet/>
      <dgm:spPr/>
      <dgm:t>
        <a:bodyPr/>
        <a:lstStyle/>
        <a:p>
          <a:endParaRPr lang="en-US"/>
        </a:p>
      </dgm:t>
    </dgm:pt>
    <dgm:pt modelId="{3C0E9C69-0783-4194-8DF4-F3BAD229F16C}" type="pres">
      <dgm:prSet presAssocID="{8275E80A-90BD-411B-A58E-21851E8CC77D}" presName="Name0" presStyleCnt="0">
        <dgm:presLayoutVars>
          <dgm:dir/>
          <dgm:resizeHandles val="exact"/>
        </dgm:presLayoutVars>
      </dgm:prSet>
      <dgm:spPr/>
    </dgm:pt>
    <dgm:pt modelId="{6811C415-37CA-4669-8672-482245A8DE25}" type="pres">
      <dgm:prSet presAssocID="{B7E96B69-D60C-4645-BCD5-5166A93A4580}" presName="node" presStyleLbl="node1" presStyleIdx="0" presStyleCnt="5">
        <dgm:presLayoutVars>
          <dgm:bulletEnabled val="1"/>
        </dgm:presLayoutVars>
      </dgm:prSet>
      <dgm:spPr/>
      <dgm:t>
        <a:bodyPr/>
        <a:lstStyle/>
        <a:p>
          <a:endParaRPr lang="en-US"/>
        </a:p>
      </dgm:t>
    </dgm:pt>
    <dgm:pt modelId="{35DDB74B-6591-4B16-98FC-386FBE45BD31}" type="pres">
      <dgm:prSet presAssocID="{8EB54AAE-9D7A-42C8-9502-D8B9E43D66A9}" presName="sibTrans" presStyleLbl="sibTrans2D1" presStyleIdx="0" presStyleCnt="4"/>
      <dgm:spPr/>
    </dgm:pt>
    <dgm:pt modelId="{2C8E6C74-AAD4-4121-8602-2A0310205ACE}" type="pres">
      <dgm:prSet presAssocID="{8EB54AAE-9D7A-42C8-9502-D8B9E43D66A9}" presName="connectorText" presStyleLbl="sibTrans2D1" presStyleIdx="0" presStyleCnt="4"/>
      <dgm:spPr/>
    </dgm:pt>
    <dgm:pt modelId="{697FE04D-094E-440C-8198-62A739D89618}" type="pres">
      <dgm:prSet presAssocID="{E1ED95F1-87F0-456F-92A0-462C5E7BE906}" presName="node" presStyleLbl="node1" presStyleIdx="1" presStyleCnt="5">
        <dgm:presLayoutVars>
          <dgm:bulletEnabled val="1"/>
        </dgm:presLayoutVars>
      </dgm:prSet>
      <dgm:spPr/>
      <dgm:t>
        <a:bodyPr/>
        <a:lstStyle/>
        <a:p>
          <a:endParaRPr lang="en-US"/>
        </a:p>
      </dgm:t>
    </dgm:pt>
    <dgm:pt modelId="{D42110D5-28BD-482D-A268-8DC468A05A24}" type="pres">
      <dgm:prSet presAssocID="{C58837B0-4395-4508-9DFF-129B02EC471D}" presName="sibTrans" presStyleLbl="sibTrans2D1" presStyleIdx="1" presStyleCnt="4"/>
      <dgm:spPr/>
    </dgm:pt>
    <dgm:pt modelId="{933114E4-56DB-4090-AF4A-6489C4859475}" type="pres">
      <dgm:prSet presAssocID="{C58837B0-4395-4508-9DFF-129B02EC471D}" presName="connectorText" presStyleLbl="sibTrans2D1" presStyleIdx="1" presStyleCnt="4"/>
      <dgm:spPr/>
    </dgm:pt>
    <dgm:pt modelId="{29921FF5-D5B0-4C2F-BC36-FE38E6C77846}" type="pres">
      <dgm:prSet presAssocID="{B6C20BF6-19F1-43E7-A937-BDA0D106E58A}" presName="node" presStyleLbl="node1" presStyleIdx="2" presStyleCnt="5">
        <dgm:presLayoutVars>
          <dgm:bulletEnabled val="1"/>
        </dgm:presLayoutVars>
      </dgm:prSet>
      <dgm:spPr/>
      <dgm:t>
        <a:bodyPr/>
        <a:lstStyle/>
        <a:p>
          <a:endParaRPr lang="en-US"/>
        </a:p>
      </dgm:t>
    </dgm:pt>
    <dgm:pt modelId="{D79F9585-803F-4CBF-AB37-2362BAF7083A}" type="pres">
      <dgm:prSet presAssocID="{79776C22-F5DD-47BF-B766-FCF75BFE403F}" presName="sibTrans" presStyleLbl="sibTrans2D1" presStyleIdx="2" presStyleCnt="4"/>
      <dgm:spPr/>
    </dgm:pt>
    <dgm:pt modelId="{D70728B3-69AD-4390-8456-CB4D50ED4399}" type="pres">
      <dgm:prSet presAssocID="{79776C22-F5DD-47BF-B766-FCF75BFE403F}" presName="connectorText" presStyleLbl="sibTrans2D1" presStyleIdx="2" presStyleCnt="4"/>
      <dgm:spPr/>
    </dgm:pt>
    <dgm:pt modelId="{2F8E02F1-B126-49D7-80B4-97261E12E190}" type="pres">
      <dgm:prSet presAssocID="{4347FBF4-232A-4F0B-ADDA-C5ECA9467B17}" presName="node" presStyleLbl="node1" presStyleIdx="3" presStyleCnt="5">
        <dgm:presLayoutVars>
          <dgm:bulletEnabled val="1"/>
        </dgm:presLayoutVars>
      </dgm:prSet>
      <dgm:spPr/>
      <dgm:t>
        <a:bodyPr/>
        <a:lstStyle/>
        <a:p>
          <a:endParaRPr lang="en-US"/>
        </a:p>
      </dgm:t>
    </dgm:pt>
    <dgm:pt modelId="{78F45F2C-46C5-4895-AFC2-6C2FDC4DF331}" type="pres">
      <dgm:prSet presAssocID="{FF186283-E053-4A04-A73A-122331B54524}" presName="sibTrans" presStyleLbl="sibTrans2D1" presStyleIdx="3" presStyleCnt="4"/>
      <dgm:spPr/>
    </dgm:pt>
    <dgm:pt modelId="{553A081B-272E-4456-848C-068E33C7EEC5}" type="pres">
      <dgm:prSet presAssocID="{FF186283-E053-4A04-A73A-122331B54524}" presName="connectorText" presStyleLbl="sibTrans2D1" presStyleIdx="3" presStyleCnt="4"/>
      <dgm:spPr/>
    </dgm:pt>
    <dgm:pt modelId="{28127012-0BBF-46ED-A26E-24F4B83AA3D3}" type="pres">
      <dgm:prSet presAssocID="{73B82C48-3DFB-4932-903B-0DC5F1529294}" presName="node" presStyleLbl="node1" presStyleIdx="4" presStyleCnt="5">
        <dgm:presLayoutVars>
          <dgm:bulletEnabled val="1"/>
        </dgm:presLayoutVars>
      </dgm:prSet>
      <dgm:spPr/>
      <dgm:t>
        <a:bodyPr/>
        <a:lstStyle/>
        <a:p>
          <a:endParaRPr lang="en-US"/>
        </a:p>
      </dgm:t>
    </dgm:pt>
  </dgm:ptLst>
  <dgm:cxnLst>
    <dgm:cxn modelId="{DBB06B50-5521-4F6B-B56D-E117FDACA5A9}" type="presOf" srcId="{C58837B0-4395-4508-9DFF-129B02EC471D}" destId="{933114E4-56DB-4090-AF4A-6489C4859475}" srcOrd="1" destOrd="0" presId="urn:microsoft.com/office/officeart/2005/8/layout/process1"/>
    <dgm:cxn modelId="{28AE3DC2-67BB-43BC-A778-CE7076EA96D8}" type="presOf" srcId="{79776C22-F5DD-47BF-B766-FCF75BFE403F}" destId="{D79F9585-803F-4CBF-AB37-2362BAF7083A}" srcOrd="0" destOrd="0" presId="urn:microsoft.com/office/officeart/2005/8/layout/process1"/>
    <dgm:cxn modelId="{1F499DBD-213F-4C94-AE43-461D61E29BBF}" type="presOf" srcId="{C58837B0-4395-4508-9DFF-129B02EC471D}" destId="{D42110D5-28BD-482D-A268-8DC468A05A24}" srcOrd="0" destOrd="0" presId="urn:microsoft.com/office/officeart/2005/8/layout/process1"/>
    <dgm:cxn modelId="{E37D8A5F-EE48-4C7B-BF31-795445444E8F}" type="presOf" srcId="{E1ED95F1-87F0-456F-92A0-462C5E7BE906}" destId="{697FE04D-094E-440C-8198-62A739D89618}" srcOrd="0" destOrd="0" presId="urn:microsoft.com/office/officeart/2005/8/layout/process1"/>
    <dgm:cxn modelId="{E09BC20C-0E2A-4B88-828D-529202DAC3A7}" srcId="{8275E80A-90BD-411B-A58E-21851E8CC77D}" destId="{B7E96B69-D60C-4645-BCD5-5166A93A4580}" srcOrd="0" destOrd="0" parTransId="{65AD418D-3F88-410F-BFE1-64308CAB9BF1}" sibTransId="{8EB54AAE-9D7A-42C8-9502-D8B9E43D66A9}"/>
    <dgm:cxn modelId="{43B5E3BF-4066-44CF-BCD0-C0BDAEE65FB4}" type="presOf" srcId="{FF186283-E053-4A04-A73A-122331B54524}" destId="{78F45F2C-46C5-4895-AFC2-6C2FDC4DF331}" srcOrd="0" destOrd="0" presId="urn:microsoft.com/office/officeart/2005/8/layout/process1"/>
    <dgm:cxn modelId="{17A063FD-EAFD-4192-9631-10EFDD838AA7}" type="presOf" srcId="{8EB54AAE-9D7A-42C8-9502-D8B9E43D66A9}" destId="{35DDB74B-6591-4B16-98FC-386FBE45BD31}" srcOrd="0" destOrd="0" presId="urn:microsoft.com/office/officeart/2005/8/layout/process1"/>
    <dgm:cxn modelId="{FA2452CA-2D87-420E-A5C6-589D03BC5037}" srcId="{8275E80A-90BD-411B-A58E-21851E8CC77D}" destId="{B6C20BF6-19F1-43E7-A937-BDA0D106E58A}" srcOrd="2" destOrd="0" parTransId="{B1D348B5-5FE7-41E3-B815-51E7F7F4D871}" sibTransId="{79776C22-F5DD-47BF-B766-FCF75BFE403F}"/>
    <dgm:cxn modelId="{B7871094-8BC5-456A-A12A-4DFC03D6F209}" srcId="{8275E80A-90BD-411B-A58E-21851E8CC77D}" destId="{4347FBF4-232A-4F0B-ADDA-C5ECA9467B17}" srcOrd="3" destOrd="0" parTransId="{ECBE9281-2682-4BC2-8E90-C59BB2D9AEA4}" sibTransId="{FF186283-E053-4A04-A73A-122331B54524}"/>
    <dgm:cxn modelId="{3ED423AB-DDAC-4CD1-992D-2C5AFBAA4291}" type="presOf" srcId="{B6C20BF6-19F1-43E7-A937-BDA0D106E58A}" destId="{29921FF5-D5B0-4C2F-BC36-FE38E6C77846}" srcOrd="0" destOrd="0" presId="urn:microsoft.com/office/officeart/2005/8/layout/process1"/>
    <dgm:cxn modelId="{2C681B4A-CD19-45AA-B9CB-6EFC6A1EF108}" srcId="{8275E80A-90BD-411B-A58E-21851E8CC77D}" destId="{73B82C48-3DFB-4932-903B-0DC5F1529294}" srcOrd="4" destOrd="0" parTransId="{2EE3C15D-7336-42CA-BECC-6F1C54280A21}" sibTransId="{DFB9DE38-9939-4BD9-BD80-3E89EDDD11AE}"/>
    <dgm:cxn modelId="{C8352DDD-17F4-4349-81E9-9C1F4F1D2256}" type="presOf" srcId="{FF186283-E053-4A04-A73A-122331B54524}" destId="{553A081B-272E-4456-848C-068E33C7EEC5}" srcOrd="1" destOrd="0" presId="urn:microsoft.com/office/officeart/2005/8/layout/process1"/>
    <dgm:cxn modelId="{E5AADAF6-83CA-484E-812E-23DB829A9898}" type="presOf" srcId="{B7E96B69-D60C-4645-BCD5-5166A93A4580}" destId="{6811C415-37CA-4669-8672-482245A8DE25}" srcOrd="0" destOrd="0" presId="urn:microsoft.com/office/officeart/2005/8/layout/process1"/>
    <dgm:cxn modelId="{4E289FB1-8206-414C-84D7-3D17B3997035}" type="presOf" srcId="{4347FBF4-232A-4F0B-ADDA-C5ECA9467B17}" destId="{2F8E02F1-B126-49D7-80B4-97261E12E190}" srcOrd="0" destOrd="0" presId="urn:microsoft.com/office/officeart/2005/8/layout/process1"/>
    <dgm:cxn modelId="{95078EF4-E0C3-4C5C-B739-A8E02CA2B0F2}" srcId="{8275E80A-90BD-411B-A58E-21851E8CC77D}" destId="{E1ED95F1-87F0-456F-92A0-462C5E7BE906}" srcOrd="1" destOrd="0" parTransId="{E1480E78-EA09-412B-BBB6-151ADAF51653}" sibTransId="{C58837B0-4395-4508-9DFF-129B02EC471D}"/>
    <dgm:cxn modelId="{26765EDC-8169-42AD-8C84-1F932165D2A4}" type="presOf" srcId="{8275E80A-90BD-411B-A58E-21851E8CC77D}" destId="{3C0E9C69-0783-4194-8DF4-F3BAD229F16C}" srcOrd="0" destOrd="0" presId="urn:microsoft.com/office/officeart/2005/8/layout/process1"/>
    <dgm:cxn modelId="{85CC269A-7FFD-4098-AF47-28200877E9C7}" type="presOf" srcId="{79776C22-F5DD-47BF-B766-FCF75BFE403F}" destId="{D70728B3-69AD-4390-8456-CB4D50ED4399}" srcOrd="1" destOrd="0" presId="urn:microsoft.com/office/officeart/2005/8/layout/process1"/>
    <dgm:cxn modelId="{4EBCE7C2-B802-469B-BFD1-933A5FB88932}" type="presOf" srcId="{8EB54AAE-9D7A-42C8-9502-D8B9E43D66A9}" destId="{2C8E6C74-AAD4-4121-8602-2A0310205ACE}" srcOrd="1" destOrd="0" presId="urn:microsoft.com/office/officeart/2005/8/layout/process1"/>
    <dgm:cxn modelId="{FBA8C60B-7F35-42DE-B4FB-AEF667E3B654}" type="presOf" srcId="{73B82C48-3DFB-4932-903B-0DC5F1529294}" destId="{28127012-0BBF-46ED-A26E-24F4B83AA3D3}" srcOrd="0" destOrd="0" presId="urn:microsoft.com/office/officeart/2005/8/layout/process1"/>
    <dgm:cxn modelId="{80513826-44F3-4560-BE35-C8CE4ED213B1}" type="presParOf" srcId="{3C0E9C69-0783-4194-8DF4-F3BAD229F16C}" destId="{6811C415-37CA-4669-8672-482245A8DE25}" srcOrd="0" destOrd="0" presId="urn:microsoft.com/office/officeart/2005/8/layout/process1"/>
    <dgm:cxn modelId="{99574844-A210-45FC-A60A-BB364436A135}" type="presParOf" srcId="{3C0E9C69-0783-4194-8DF4-F3BAD229F16C}" destId="{35DDB74B-6591-4B16-98FC-386FBE45BD31}" srcOrd="1" destOrd="0" presId="urn:microsoft.com/office/officeart/2005/8/layout/process1"/>
    <dgm:cxn modelId="{8B41CD78-EB45-449F-8402-14D4D2881C56}" type="presParOf" srcId="{35DDB74B-6591-4B16-98FC-386FBE45BD31}" destId="{2C8E6C74-AAD4-4121-8602-2A0310205ACE}" srcOrd="0" destOrd="0" presId="urn:microsoft.com/office/officeart/2005/8/layout/process1"/>
    <dgm:cxn modelId="{4BE5DB7E-99ED-4DB3-9FCC-974AEE408FC7}" type="presParOf" srcId="{3C0E9C69-0783-4194-8DF4-F3BAD229F16C}" destId="{697FE04D-094E-440C-8198-62A739D89618}" srcOrd="2" destOrd="0" presId="urn:microsoft.com/office/officeart/2005/8/layout/process1"/>
    <dgm:cxn modelId="{32B92970-7519-42D2-AC10-52633822667C}" type="presParOf" srcId="{3C0E9C69-0783-4194-8DF4-F3BAD229F16C}" destId="{D42110D5-28BD-482D-A268-8DC468A05A24}" srcOrd="3" destOrd="0" presId="urn:microsoft.com/office/officeart/2005/8/layout/process1"/>
    <dgm:cxn modelId="{F4365FB2-51F8-48AA-BEE9-EB631FF2E6C7}" type="presParOf" srcId="{D42110D5-28BD-482D-A268-8DC468A05A24}" destId="{933114E4-56DB-4090-AF4A-6489C4859475}" srcOrd="0" destOrd="0" presId="urn:microsoft.com/office/officeart/2005/8/layout/process1"/>
    <dgm:cxn modelId="{4216BF59-7254-4A14-A02C-993B0D11B46E}" type="presParOf" srcId="{3C0E9C69-0783-4194-8DF4-F3BAD229F16C}" destId="{29921FF5-D5B0-4C2F-BC36-FE38E6C77846}" srcOrd="4" destOrd="0" presId="urn:microsoft.com/office/officeart/2005/8/layout/process1"/>
    <dgm:cxn modelId="{85FBDFF6-3BF1-4CB1-8C75-5C67186DE177}" type="presParOf" srcId="{3C0E9C69-0783-4194-8DF4-F3BAD229F16C}" destId="{D79F9585-803F-4CBF-AB37-2362BAF7083A}" srcOrd="5" destOrd="0" presId="urn:microsoft.com/office/officeart/2005/8/layout/process1"/>
    <dgm:cxn modelId="{B02167F6-A39F-4233-8C70-119EBDB936B0}" type="presParOf" srcId="{D79F9585-803F-4CBF-AB37-2362BAF7083A}" destId="{D70728B3-69AD-4390-8456-CB4D50ED4399}" srcOrd="0" destOrd="0" presId="urn:microsoft.com/office/officeart/2005/8/layout/process1"/>
    <dgm:cxn modelId="{8B335F7F-F3A1-4901-97FA-CC6A7DE3E965}" type="presParOf" srcId="{3C0E9C69-0783-4194-8DF4-F3BAD229F16C}" destId="{2F8E02F1-B126-49D7-80B4-97261E12E190}" srcOrd="6" destOrd="0" presId="urn:microsoft.com/office/officeart/2005/8/layout/process1"/>
    <dgm:cxn modelId="{A1A3A747-C08E-4249-9DB4-EA685BF9E924}" type="presParOf" srcId="{3C0E9C69-0783-4194-8DF4-F3BAD229F16C}" destId="{78F45F2C-46C5-4895-AFC2-6C2FDC4DF331}" srcOrd="7" destOrd="0" presId="urn:microsoft.com/office/officeart/2005/8/layout/process1"/>
    <dgm:cxn modelId="{3FC93827-6AEC-4450-93D8-5DB923FAFEB6}" type="presParOf" srcId="{78F45F2C-46C5-4895-AFC2-6C2FDC4DF331}" destId="{553A081B-272E-4456-848C-068E33C7EEC5}" srcOrd="0" destOrd="0" presId="urn:microsoft.com/office/officeart/2005/8/layout/process1"/>
    <dgm:cxn modelId="{6C0FB73B-DF16-4465-91F1-CEF614D689F1}" type="presParOf" srcId="{3C0E9C69-0783-4194-8DF4-F3BAD229F16C}" destId="{28127012-0BBF-46ED-A26E-24F4B83AA3D3}" srcOrd="8" destOrd="0" presId="urn:microsoft.com/office/officeart/2005/8/layout/process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C2222C-1E5B-40A5-A27B-DEE84959C5C6}">
      <dsp:nvSpPr>
        <dsp:cNvPr id="0" name=""/>
        <dsp:cNvSpPr/>
      </dsp:nvSpPr>
      <dsp:spPr>
        <a:xfrm>
          <a:off x="119" y="1485266"/>
          <a:ext cx="1791094" cy="10560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68580" numCol="1" spcCol="1270" anchor="t" anchorCtr="0">
          <a:noAutofit/>
        </a:bodyPr>
        <a:lstStyle/>
        <a:p>
          <a:pPr lvl="0" algn="l" defTabSz="800100">
            <a:lnSpc>
              <a:spcPct val="90000"/>
            </a:lnSpc>
            <a:spcBef>
              <a:spcPct val="0"/>
            </a:spcBef>
            <a:spcAft>
              <a:spcPct val="35000"/>
            </a:spcAft>
          </a:pPr>
          <a:r>
            <a:rPr lang="en-US" sz="1800" kern="1200" dirty="0" smtClean="0"/>
            <a:t>Past Launch Data</a:t>
          </a:r>
          <a:endParaRPr lang="en-US" sz="1800" kern="1200" dirty="0"/>
        </a:p>
      </dsp:txBody>
      <dsp:txXfrm>
        <a:off x="119" y="1485266"/>
        <a:ext cx="1791094" cy="704060"/>
      </dsp:txXfrm>
    </dsp:sp>
    <dsp:sp modelId="{B592FB8F-CCCA-499E-8D57-3B635653A945}">
      <dsp:nvSpPr>
        <dsp:cNvPr id="0" name=""/>
        <dsp:cNvSpPr/>
      </dsp:nvSpPr>
      <dsp:spPr>
        <a:xfrm>
          <a:off x="366969" y="2189326"/>
          <a:ext cx="1791094" cy="229635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28016" rIns="128016"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dirty="0" smtClean="0"/>
            <a:t>Clean data</a:t>
          </a:r>
          <a:endParaRPr lang="en-US" sz="1800" kern="1200" dirty="0"/>
        </a:p>
        <a:p>
          <a:pPr marL="171450" lvl="1" indent="-171450" algn="l" defTabSz="800100">
            <a:lnSpc>
              <a:spcPct val="90000"/>
            </a:lnSpc>
            <a:spcBef>
              <a:spcPct val="0"/>
            </a:spcBef>
            <a:spcAft>
              <a:spcPct val="15000"/>
            </a:spcAft>
            <a:buChar char="••"/>
          </a:pPr>
          <a:r>
            <a:rPr lang="en-US" sz="1800" kern="1200" dirty="0" smtClean="0"/>
            <a:t>Get rocket</a:t>
          </a:r>
          <a:endParaRPr lang="en-US" sz="1800" kern="1200" dirty="0"/>
        </a:p>
        <a:p>
          <a:pPr marL="171450" lvl="1" indent="-171450" algn="l" defTabSz="800100">
            <a:lnSpc>
              <a:spcPct val="90000"/>
            </a:lnSpc>
            <a:spcBef>
              <a:spcPct val="0"/>
            </a:spcBef>
            <a:spcAft>
              <a:spcPct val="15000"/>
            </a:spcAft>
            <a:buChar char="••"/>
          </a:pPr>
          <a:r>
            <a:rPr lang="en-US" sz="1800" kern="1200" dirty="0" smtClean="0"/>
            <a:t>Get payload</a:t>
          </a:r>
          <a:endParaRPr lang="en-US" sz="1800" kern="1200" dirty="0"/>
        </a:p>
        <a:p>
          <a:pPr marL="171450" lvl="1" indent="-171450" algn="l" defTabSz="800100">
            <a:lnSpc>
              <a:spcPct val="90000"/>
            </a:lnSpc>
            <a:spcBef>
              <a:spcPct val="0"/>
            </a:spcBef>
            <a:spcAft>
              <a:spcPct val="15000"/>
            </a:spcAft>
            <a:buChar char="••"/>
          </a:pPr>
          <a:r>
            <a:rPr lang="en-US" sz="1800" kern="1200" dirty="0" smtClean="0"/>
            <a:t>Get Launchpad</a:t>
          </a:r>
          <a:endParaRPr lang="en-US" sz="1800" kern="1200" dirty="0"/>
        </a:p>
        <a:p>
          <a:pPr marL="171450" lvl="1" indent="-171450" algn="l" defTabSz="800100">
            <a:lnSpc>
              <a:spcPct val="90000"/>
            </a:lnSpc>
            <a:spcBef>
              <a:spcPct val="0"/>
            </a:spcBef>
            <a:spcAft>
              <a:spcPct val="15000"/>
            </a:spcAft>
            <a:buChar char="••"/>
          </a:pPr>
          <a:r>
            <a:rPr lang="en-US" sz="1800" kern="1200" dirty="0" smtClean="0"/>
            <a:t>Get cores</a:t>
          </a:r>
          <a:endParaRPr lang="en-US" sz="1800" kern="1200" dirty="0"/>
        </a:p>
      </dsp:txBody>
      <dsp:txXfrm>
        <a:off x="419428" y="2241785"/>
        <a:ext cx="1686176" cy="2191432"/>
      </dsp:txXfrm>
    </dsp:sp>
    <dsp:sp modelId="{31BB2E20-2ECD-4E90-99E3-94C3712279D6}">
      <dsp:nvSpPr>
        <dsp:cNvPr id="0" name=""/>
        <dsp:cNvSpPr/>
      </dsp:nvSpPr>
      <dsp:spPr>
        <a:xfrm>
          <a:off x="2062737" y="1614331"/>
          <a:ext cx="575629" cy="4459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r>
            <a:rPr lang="en-US" sz="1400" kern="1200" dirty="0" smtClean="0"/>
            <a:t>loop</a:t>
          </a:r>
          <a:endParaRPr lang="en-US" sz="1400" kern="1200" dirty="0"/>
        </a:p>
      </dsp:txBody>
      <dsp:txXfrm>
        <a:off x="2062737" y="1703517"/>
        <a:ext cx="441850" cy="267558"/>
      </dsp:txXfrm>
    </dsp:sp>
    <dsp:sp modelId="{147F2716-F179-4600-8C1A-9CABC0C83F80}">
      <dsp:nvSpPr>
        <dsp:cNvPr id="0" name=""/>
        <dsp:cNvSpPr/>
      </dsp:nvSpPr>
      <dsp:spPr>
        <a:xfrm>
          <a:off x="2877307" y="1485266"/>
          <a:ext cx="1791094" cy="10560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68580" numCol="1" spcCol="1270" anchor="t" anchorCtr="0">
          <a:noAutofit/>
        </a:bodyPr>
        <a:lstStyle/>
        <a:p>
          <a:pPr lvl="0" algn="l" defTabSz="800100">
            <a:lnSpc>
              <a:spcPct val="90000"/>
            </a:lnSpc>
            <a:spcBef>
              <a:spcPct val="0"/>
            </a:spcBef>
            <a:spcAft>
              <a:spcPct val="35000"/>
            </a:spcAft>
          </a:pPr>
          <a:r>
            <a:rPr lang="en-US" sz="1800" kern="1200" dirty="0" smtClean="0"/>
            <a:t>Launch Data Detail</a:t>
          </a:r>
          <a:endParaRPr lang="en-US" sz="1800" kern="1200" dirty="0"/>
        </a:p>
      </dsp:txBody>
      <dsp:txXfrm>
        <a:off x="2877307" y="1485266"/>
        <a:ext cx="1791094" cy="704060"/>
      </dsp:txXfrm>
    </dsp:sp>
    <dsp:sp modelId="{224DB158-A91B-475C-B4A1-50B781EFF121}">
      <dsp:nvSpPr>
        <dsp:cNvPr id="0" name=""/>
        <dsp:cNvSpPr/>
      </dsp:nvSpPr>
      <dsp:spPr>
        <a:xfrm>
          <a:off x="3244158" y="2189326"/>
          <a:ext cx="1791094" cy="229635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28016" rIns="128016"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dirty="0" smtClean="0"/>
            <a:t>Get Booster</a:t>
          </a:r>
          <a:endParaRPr lang="en-US" sz="1800" kern="1200" dirty="0"/>
        </a:p>
        <a:p>
          <a:pPr marL="171450" lvl="1" indent="-171450" algn="l" defTabSz="800100">
            <a:lnSpc>
              <a:spcPct val="90000"/>
            </a:lnSpc>
            <a:spcBef>
              <a:spcPct val="0"/>
            </a:spcBef>
            <a:spcAft>
              <a:spcPct val="15000"/>
            </a:spcAft>
            <a:buChar char="••"/>
          </a:pPr>
          <a:r>
            <a:rPr lang="en-US" sz="1800" kern="1200" dirty="0" smtClean="0"/>
            <a:t>Get Launch Site</a:t>
          </a:r>
          <a:endParaRPr lang="en-US" sz="1800" kern="1200" dirty="0"/>
        </a:p>
        <a:p>
          <a:pPr marL="171450" lvl="1" indent="-171450" algn="l" defTabSz="800100">
            <a:lnSpc>
              <a:spcPct val="90000"/>
            </a:lnSpc>
            <a:spcBef>
              <a:spcPct val="0"/>
            </a:spcBef>
            <a:spcAft>
              <a:spcPct val="15000"/>
            </a:spcAft>
            <a:buChar char="••"/>
          </a:pPr>
          <a:r>
            <a:rPr lang="en-US" sz="1800" kern="1200" dirty="0" smtClean="0"/>
            <a:t>Get Payload Data</a:t>
          </a:r>
          <a:endParaRPr lang="en-US" sz="1800" kern="1200" dirty="0"/>
        </a:p>
        <a:p>
          <a:pPr marL="171450" lvl="1" indent="-171450" algn="l" defTabSz="800100">
            <a:lnSpc>
              <a:spcPct val="90000"/>
            </a:lnSpc>
            <a:spcBef>
              <a:spcPct val="0"/>
            </a:spcBef>
            <a:spcAft>
              <a:spcPct val="15000"/>
            </a:spcAft>
            <a:buChar char="••"/>
          </a:pPr>
          <a:r>
            <a:rPr lang="en-US" sz="1800" kern="1200" dirty="0" smtClean="0"/>
            <a:t>Get Landing Data</a:t>
          </a:r>
          <a:endParaRPr lang="en-US" sz="1800" kern="1200" dirty="0"/>
        </a:p>
      </dsp:txBody>
      <dsp:txXfrm>
        <a:off x="3296617" y="2241785"/>
        <a:ext cx="1686176" cy="2191432"/>
      </dsp:txXfrm>
    </dsp:sp>
    <dsp:sp modelId="{7606F5F2-7137-4C79-91C4-C7163080CBEE}">
      <dsp:nvSpPr>
        <dsp:cNvPr id="0" name=""/>
        <dsp:cNvSpPr/>
      </dsp:nvSpPr>
      <dsp:spPr>
        <a:xfrm>
          <a:off x="4939925" y="1614331"/>
          <a:ext cx="575629" cy="4459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4939925" y="1703517"/>
        <a:ext cx="441850" cy="267558"/>
      </dsp:txXfrm>
    </dsp:sp>
    <dsp:sp modelId="{549DE4C2-DD96-4DE1-B149-5EB007FCF6DC}">
      <dsp:nvSpPr>
        <dsp:cNvPr id="0" name=""/>
        <dsp:cNvSpPr/>
      </dsp:nvSpPr>
      <dsp:spPr>
        <a:xfrm>
          <a:off x="5754496" y="1485266"/>
          <a:ext cx="1791094" cy="10560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68580" numCol="1" spcCol="1270" anchor="t" anchorCtr="0">
          <a:noAutofit/>
        </a:bodyPr>
        <a:lstStyle/>
        <a:p>
          <a:pPr lvl="0" algn="l" defTabSz="800100">
            <a:lnSpc>
              <a:spcPct val="90000"/>
            </a:lnSpc>
            <a:spcBef>
              <a:spcPct val="0"/>
            </a:spcBef>
            <a:spcAft>
              <a:spcPct val="35000"/>
            </a:spcAft>
          </a:pPr>
          <a:r>
            <a:rPr lang="en-US" sz="1800" kern="1200" dirty="0" smtClean="0"/>
            <a:t>Cleaning Data</a:t>
          </a:r>
          <a:endParaRPr lang="en-US" sz="1800" kern="1200" dirty="0"/>
        </a:p>
      </dsp:txBody>
      <dsp:txXfrm>
        <a:off x="5754496" y="1485266"/>
        <a:ext cx="1791094" cy="704060"/>
      </dsp:txXfrm>
    </dsp:sp>
    <dsp:sp modelId="{EEBD5691-E61D-4CFB-80E0-BFA73586F9B2}">
      <dsp:nvSpPr>
        <dsp:cNvPr id="0" name=""/>
        <dsp:cNvSpPr/>
      </dsp:nvSpPr>
      <dsp:spPr>
        <a:xfrm>
          <a:off x="6121346" y="2189326"/>
          <a:ext cx="1791094" cy="229635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28016" rIns="128016"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dirty="0" smtClean="0"/>
            <a:t>Filter only falcon 9</a:t>
          </a:r>
          <a:endParaRPr lang="en-US" sz="1800" kern="1200" dirty="0"/>
        </a:p>
        <a:p>
          <a:pPr marL="171450" lvl="1" indent="-171450" algn="l" defTabSz="800100">
            <a:lnSpc>
              <a:spcPct val="90000"/>
            </a:lnSpc>
            <a:spcBef>
              <a:spcPct val="0"/>
            </a:spcBef>
            <a:spcAft>
              <a:spcPct val="15000"/>
            </a:spcAft>
            <a:buChar char="••"/>
          </a:pPr>
          <a:r>
            <a:rPr lang="en-US" sz="1800" kern="1200" dirty="0" smtClean="0"/>
            <a:t>Fill </a:t>
          </a:r>
          <a:r>
            <a:rPr lang="en-US" sz="1800" kern="1200" dirty="0" err="1" smtClean="0"/>
            <a:t>NaN</a:t>
          </a:r>
          <a:endParaRPr lang="en-US" sz="1800" kern="1200" dirty="0"/>
        </a:p>
      </dsp:txBody>
      <dsp:txXfrm>
        <a:off x="6173805" y="2241785"/>
        <a:ext cx="1686176" cy="2191432"/>
      </dsp:txXfrm>
    </dsp:sp>
    <dsp:sp modelId="{9847C8D0-CE99-4605-93BF-6AC7E4B6293C}">
      <dsp:nvSpPr>
        <dsp:cNvPr id="0" name=""/>
        <dsp:cNvSpPr/>
      </dsp:nvSpPr>
      <dsp:spPr>
        <a:xfrm rot="1147749">
          <a:off x="7760948" y="2088990"/>
          <a:ext cx="515156" cy="44593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7764641" y="2156256"/>
        <a:ext cx="381377" cy="267558"/>
      </dsp:txXfrm>
    </dsp:sp>
    <dsp:sp modelId="{49771E3C-7BD2-41B8-B154-6C6FF9B6580C}">
      <dsp:nvSpPr>
        <dsp:cNvPr id="0" name=""/>
        <dsp:cNvSpPr/>
      </dsp:nvSpPr>
      <dsp:spPr>
        <a:xfrm>
          <a:off x="8463912" y="2425029"/>
          <a:ext cx="1791094" cy="10560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7584" tIns="227584" rIns="227584" bIns="121920" numCol="1" spcCol="1270" anchor="t" anchorCtr="0">
          <a:noAutofit/>
        </a:bodyPr>
        <a:lstStyle/>
        <a:p>
          <a:pPr lvl="0" algn="ctr" defTabSz="1422400">
            <a:lnSpc>
              <a:spcPct val="90000"/>
            </a:lnSpc>
            <a:spcBef>
              <a:spcPct val="0"/>
            </a:spcBef>
            <a:spcAft>
              <a:spcPct val="35000"/>
            </a:spcAft>
          </a:pPr>
          <a:endParaRPr lang="en-US" sz="3200" kern="1200" dirty="0"/>
        </a:p>
      </dsp:txBody>
      <dsp:txXfrm>
        <a:off x="8463912" y="2425029"/>
        <a:ext cx="1791094" cy="704060"/>
      </dsp:txXfrm>
    </dsp:sp>
    <dsp:sp modelId="{0E21DE2E-531B-4A73-A3BB-57CA143F5FCA}">
      <dsp:nvSpPr>
        <dsp:cNvPr id="0" name=""/>
        <dsp:cNvSpPr/>
      </dsp:nvSpPr>
      <dsp:spPr>
        <a:xfrm>
          <a:off x="8522605" y="2702434"/>
          <a:ext cx="1587518" cy="63659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28016" rIns="128016"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dirty="0" smtClean="0"/>
            <a:t>output csv</a:t>
          </a:r>
          <a:endParaRPr lang="en-US" sz="1800" kern="1200" dirty="0"/>
        </a:p>
      </dsp:txBody>
      <dsp:txXfrm>
        <a:off x="8541250" y="2721079"/>
        <a:ext cx="1550228" cy="59930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B8336E-BB27-415C-9AA7-067A5F8E16F5}">
      <dsp:nvSpPr>
        <dsp:cNvPr id="0" name=""/>
        <dsp:cNvSpPr/>
      </dsp:nvSpPr>
      <dsp:spPr>
        <a:xfrm>
          <a:off x="3103" y="2086562"/>
          <a:ext cx="3113855" cy="1245542"/>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40005" rIns="20003" bIns="40005" numCol="1" spcCol="1270" anchor="ctr" anchorCtr="0">
          <a:noAutofit/>
        </a:bodyPr>
        <a:lstStyle/>
        <a:p>
          <a:pPr lvl="0" algn="ctr" defTabSz="666750">
            <a:lnSpc>
              <a:spcPct val="90000"/>
            </a:lnSpc>
            <a:spcBef>
              <a:spcPct val="0"/>
            </a:spcBef>
            <a:spcAft>
              <a:spcPct val="35000"/>
            </a:spcAft>
          </a:pPr>
          <a:r>
            <a:rPr lang="en-US" sz="1500" kern="1200" dirty="0" smtClean="0"/>
            <a:t>Wikipedia Falcon 9 Launch Record</a:t>
          </a:r>
          <a:endParaRPr lang="en-US" sz="1500" kern="1200" dirty="0"/>
        </a:p>
      </dsp:txBody>
      <dsp:txXfrm>
        <a:off x="3103" y="2086562"/>
        <a:ext cx="2802470" cy="1245542"/>
      </dsp:txXfrm>
    </dsp:sp>
    <dsp:sp modelId="{D12C2088-E41F-4EE4-A610-9629F98B3775}">
      <dsp:nvSpPr>
        <dsp:cNvPr id="0" name=""/>
        <dsp:cNvSpPr/>
      </dsp:nvSpPr>
      <dsp:spPr>
        <a:xfrm>
          <a:off x="2494187" y="2086562"/>
          <a:ext cx="3113855" cy="124554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40005" rIns="20003" bIns="40005" numCol="1" spcCol="1270" anchor="ctr" anchorCtr="0">
          <a:noAutofit/>
        </a:bodyPr>
        <a:lstStyle/>
        <a:p>
          <a:pPr lvl="0" algn="ctr" defTabSz="666750">
            <a:lnSpc>
              <a:spcPct val="90000"/>
            </a:lnSpc>
            <a:spcBef>
              <a:spcPct val="0"/>
            </a:spcBef>
            <a:spcAft>
              <a:spcPct val="35000"/>
            </a:spcAft>
          </a:pPr>
          <a:r>
            <a:rPr lang="en-US" sz="1500" kern="1200" dirty="0" smtClean="0"/>
            <a:t>Scrap</a:t>
          </a:r>
        </a:p>
        <a:p>
          <a:pPr lvl="0" algn="ctr" defTabSz="666750">
            <a:lnSpc>
              <a:spcPct val="90000"/>
            </a:lnSpc>
            <a:spcBef>
              <a:spcPct val="0"/>
            </a:spcBef>
            <a:spcAft>
              <a:spcPct val="35000"/>
            </a:spcAft>
          </a:pPr>
          <a:r>
            <a:rPr lang="en-US" sz="1500" kern="1200" dirty="0" smtClean="0"/>
            <a:t>Flight no., launch site, payload, mass, orbit, customer, </a:t>
          </a:r>
          <a:r>
            <a:rPr lang="en-US" sz="1500" kern="1200" dirty="0" err="1" smtClean="0"/>
            <a:t>outome</a:t>
          </a:r>
          <a:r>
            <a:rPr lang="en-US" sz="1500" kern="1200" dirty="0" smtClean="0"/>
            <a:t>, booster, date</a:t>
          </a:r>
          <a:endParaRPr lang="en-US" sz="1500" kern="1200" dirty="0"/>
        </a:p>
      </dsp:txBody>
      <dsp:txXfrm>
        <a:off x="3116958" y="2086562"/>
        <a:ext cx="1868313" cy="1245542"/>
      </dsp:txXfrm>
    </dsp:sp>
    <dsp:sp modelId="{C3C6585A-3A41-4FB6-AEC8-E4325CB72C2D}">
      <dsp:nvSpPr>
        <dsp:cNvPr id="0" name=""/>
        <dsp:cNvSpPr/>
      </dsp:nvSpPr>
      <dsp:spPr>
        <a:xfrm>
          <a:off x="4985271" y="2086562"/>
          <a:ext cx="3113855" cy="124554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40005" rIns="20003" bIns="40005" numCol="1" spcCol="1270" anchor="ctr" anchorCtr="0">
          <a:noAutofit/>
        </a:bodyPr>
        <a:lstStyle/>
        <a:p>
          <a:pPr lvl="0" algn="ctr" defTabSz="666750">
            <a:lnSpc>
              <a:spcPct val="90000"/>
            </a:lnSpc>
            <a:spcBef>
              <a:spcPct val="0"/>
            </a:spcBef>
            <a:spcAft>
              <a:spcPct val="35000"/>
            </a:spcAft>
          </a:pPr>
          <a:r>
            <a:rPr lang="en-US" sz="1500" kern="1200" dirty="0" smtClean="0"/>
            <a:t>Cleaning data</a:t>
          </a:r>
          <a:endParaRPr lang="en-US" sz="1500" kern="1200" dirty="0"/>
        </a:p>
      </dsp:txBody>
      <dsp:txXfrm>
        <a:off x="5608042" y="2086562"/>
        <a:ext cx="1868313" cy="1245542"/>
      </dsp:txXfrm>
    </dsp:sp>
    <dsp:sp modelId="{BFC86033-4BB8-416A-B340-D7DC84F1B802}">
      <dsp:nvSpPr>
        <dsp:cNvPr id="0" name=""/>
        <dsp:cNvSpPr/>
      </dsp:nvSpPr>
      <dsp:spPr>
        <a:xfrm>
          <a:off x="7476356" y="2086562"/>
          <a:ext cx="3113855" cy="124554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40005" rIns="20003" bIns="40005" numCol="1" spcCol="1270" anchor="ctr" anchorCtr="0">
          <a:noAutofit/>
        </a:bodyPr>
        <a:lstStyle/>
        <a:p>
          <a:pPr lvl="0" algn="ctr" defTabSz="666750">
            <a:lnSpc>
              <a:spcPct val="90000"/>
            </a:lnSpc>
            <a:spcBef>
              <a:spcPct val="0"/>
            </a:spcBef>
            <a:spcAft>
              <a:spcPct val="35000"/>
            </a:spcAft>
          </a:pPr>
          <a:r>
            <a:rPr lang="en-US" sz="1500" kern="1200" dirty="0" smtClean="0"/>
            <a:t>To csv</a:t>
          </a:r>
          <a:endParaRPr lang="en-US" sz="1500" kern="1200" dirty="0"/>
        </a:p>
      </dsp:txBody>
      <dsp:txXfrm>
        <a:off x="8099127" y="2086562"/>
        <a:ext cx="1868313" cy="124554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11C415-37CA-4669-8672-482245A8DE25}">
      <dsp:nvSpPr>
        <dsp:cNvPr id="0" name=""/>
        <dsp:cNvSpPr/>
      </dsp:nvSpPr>
      <dsp:spPr>
        <a:xfrm>
          <a:off x="5218" y="2087489"/>
          <a:ext cx="1617806" cy="124368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Calculate number launches</a:t>
          </a:r>
        </a:p>
      </dsp:txBody>
      <dsp:txXfrm>
        <a:off x="41644" y="2123915"/>
        <a:ext cx="1544954" cy="1170836"/>
      </dsp:txXfrm>
    </dsp:sp>
    <dsp:sp modelId="{35DDB74B-6591-4B16-98FC-386FBE45BD31}">
      <dsp:nvSpPr>
        <dsp:cNvPr id="0" name=""/>
        <dsp:cNvSpPr/>
      </dsp:nvSpPr>
      <dsp:spPr>
        <a:xfrm>
          <a:off x="1784805" y="2508725"/>
          <a:ext cx="342974" cy="4012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1784805" y="2588968"/>
        <a:ext cx="240082" cy="240730"/>
      </dsp:txXfrm>
    </dsp:sp>
    <dsp:sp modelId="{697FE04D-094E-440C-8198-62A739D89618}">
      <dsp:nvSpPr>
        <dsp:cNvPr id="0" name=""/>
        <dsp:cNvSpPr/>
      </dsp:nvSpPr>
      <dsp:spPr>
        <a:xfrm>
          <a:off x="2270147" y="2087489"/>
          <a:ext cx="1617806" cy="124368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Calculate number orbit</a:t>
          </a:r>
          <a:endParaRPr lang="en-US" sz="1800" kern="1200" dirty="0"/>
        </a:p>
      </dsp:txBody>
      <dsp:txXfrm>
        <a:off x="2306573" y="2123915"/>
        <a:ext cx="1544954" cy="1170836"/>
      </dsp:txXfrm>
    </dsp:sp>
    <dsp:sp modelId="{D42110D5-28BD-482D-A268-8DC468A05A24}">
      <dsp:nvSpPr>
        <dsp:cNvPr id="0" name=""/>
        <dsp:cNvSpPr/>
      </dsp:nvSpPr>
      <dsp:spPr>
        <a:xfrm>
          <a:off x="4049735" y="2508725"/>
          <a:ext cx="342974" cy="4012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4049735" y="2588968"/>
        <a:ext cx="240082" cy="240730"/>
      </dsp:txXfrm>
    </dsp:sp>
    <dsp:sp modelId="{29921FF5-D5B0-4C2F-BC36-FE38E6C77846}">
      <dsp:nvSpPr>
        <dsp:cNvPr id="0" name=""/>
        <dsp:cNvSpPr/>
      </dsp:nvSpPr>
      <dsp:spPr>
        <a:xfrm>
          <a:off x="4535077" y="2087489"/>
          <a:ext cx="1617806" cy="124368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Calculate mission outcome per orbit</a:t>
          </a:r>
          <a:endParaRPr lang="en-US" sz="1800" kern="1200" dirty="0"/>
        </a:p>
      </dsp:txBody>
      <dsp:txXfrm>
        <a:off x="4571503" y="2123915"/>
        <a:ext cx="1544954" cy="1170836"/>
      </dsp:txXfrm>
    </dsp:sp>
    <dsp:sp modelId="{D79F9585-803F-4CBF-AB37-2362BAF7083A}">
      <dsp:nvSpPr>
        <dsp:cNvPr id="0" name=""/>
        <dsp:cNvSpPr/>
      </dsp:nvSpPr>
      <dsp:spPr>
        <a:xfrm>
          <a:off x="6314664" y="2508725"/>
          <a:ext cx="342974" cy="4012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6314664" y="2588968"/>
        <a:ext cx="240082" cy="240730"/>
      </dsp:txXfrm>
    </dsp:sp>
    <dsp:sp modelId="{2F8E02F1-B126-49D7-80B4-97261E12E190}">
      <dsp:nvSpPr>
        <dsp:cNvPr id="0" name=""/>
        <dsp:cNvSpPr/>
      </dsp:nvSpPr>
      <dsp:spPr>
        <a:xfrm>
          <a:off x="6800006" y="2087489"/>
          <a:ext cx="1617806" cy="124368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Create Boolean “Success” and “Failure” label</a:t>
          </a:r>
          <a:endParaRPr lang="en-US" sz="1800" kern="1200" dirty="0"/>
        </a:p>
      </dsp:txBody>
      <dsp:txXfrm>
        <a:off x="6836432" y="2123915"/>
        <a:ext cx="1544954" cy="1170836"/>
      </dsp:txXfrm>
    </dsp:sp>
    <dsp:sp modelId="{78F45F2C-46C5-4895-AFC2-6C2FDC4DF331}">
      <dsp:nvSpPr>
        <dsp:cNvPr id="0" name=""/>
        <dsp:cNvSpPr/>
      </dsp:nvSpPr>
      <dsp:spPr>
        <a:xfrm>
          <a:off x="8579593" y="2508725"/>
          <a:ext cx="342974" cy="4012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8579593" y="2588968"/>
        <a:ext cx="240082" cy="240730"/>
      </dsp:txXfrm>
    </dsp:sp>
    <dsp:sp modelId="{28127012-0BBF-46ED-A26E-24F4B83AA3D3}">
      <dsp:nvSpPr>
        <dsp:cNvPr id="0" name=""/>
        <dsp:cNvSpPr/>
      </dsp:nvSpPr>
      <dsp:spPr>
        <a:xfrm>
          <a:off x="9064935" y="2087489"/>
          <a:ext cx="1617806" cy="124368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To csv</a:t>
          </a:r>
          <a:endParaRPr lang="en-US" sz="1800" kern="1200" dirty="0"/>
        </a:p>
      </dsp:txBody>
      <dsp:txXfrm>
        <a:off x="9101361" y="2123915"/>
        <a:ext cx="1544954" cy="1170836"/>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11/4/2022</a:t>
            </a:fld>
            <a:endParaRPr lang="en-US"/>
          </a:p>
        </p:txBody>
      </p:sp>
      <p:sp>
        <p:nvSpPr>
          <p:cNvPr id="4" name="Footer Placeholder 3">
            <a:extLst>
              <a:ext uri="{FF2B5EF4-FFF2-40B4-BE49-F238E27FC236}">
                <a16:creationId xmlns:a16="http://schemas.microsoft.com/office/drawing/2014/main" xmlns=""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jpeg>
</file>

<file path=ppt/media/image32.png>
</file>

<file path=ppt/media/image33.png>
</file>

<file path=ppt/media/image34.jpeg>
</file>

<file path=ppt/media/image4.gif>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38569725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8076181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12573472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11/4/2022</a:t>
            </a:fld>
            <a:endParaRPr lang="en-US"/>
          </a:p>
        </p:txBody>
      </p:sp>
      <p:sp>
        <p:nvSpPr>
          <p:cNvPr id="5" name="Footer Placeholder 4">
            <a:extLst>
              <a:ext uri="{FF2B5EF4-FFF2-40B4-BE49-F238E27FC236}">
                <a16:creationId xmlns:a16="http://schemas.microsoft.com/office/drawing/2014/main" xmlns=""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11/4/2022</a:t>
            </a:fld>
            <a:endParaRPr lang="en-US"/>
          </a:p>
        </p:txBody>
      </p:sp>
      <p:sp>
        <p:nvSpPr>
          <p:cNvPr id="5" name="Footer Placeholder 4">
            <a:extLst>
              <a:ext uri="{FF2B5EF4-FFF2-40B4-BE49-F238E27FC236}">
                <a16:creationId xmlns:a16="http://schemas.microsoft.com/office/drawing/2014/main" xmlns=""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xmlns=""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xmlns=""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11/4/2022</a:t>
            </a:fld>
            <a:endParaRPr lang="en-US"/>
          </a:p>
        </p:txBody>
      </p:sp>
      <p:sp>
        <p:nvSpPr>
          <p:cNvPr id="5" name="Footer Placeholder 4">
            <a:extLst>
              <a:ext uri="{FF2B5EF4-FFF2-40B4-BE49-F238E27FC236}">
                <a16:creationId xmlns:a16="http://schemas.microsoft.com/office/drawing/2014/main" xmlns=""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11/4/2022</a:t>
            </a:fld>
            <a:endParaRPr lang="en-US"/>
          </a:p>
        </p:txBody>
      </p:sp>
      <p:sp>
        <p:nvSpPr>
          <p:cNvPr id="5" name="Footer Placeholder 4">
            <a:extLst>
              <a:ext uri="{FF2B5EF4-FFF2-40B4-BE49-F238E27FC236}">
                <a16:creationId xmlns:a16="http://schemas.microsoft.com/office/drawing/2014/main" xmlns=""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11/4/2022</a:t>
            </a:fld>
            <a:endParaRPr lang="en-US"/>
          </a:p>
        </p:txBody>
      </p:sp>
      <p:sp>
        <p:nvSpPr>
          <p:cNvPr id="6" name="Footer Placeholder 5">
            <a:extLst>
              <a:ext uri="{FF2B5EF4-FFF2-40B4-BE49-F238E27FC236}">
                <a16:creationId xmlns:a16="http://schemas.microsoft.com/office/drawing/2014/main" xmlns=""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xmlns=""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11/4/2022</a:t>
            </a:fld>
            <a:endParaRPr lang="en-US"/>
          </a:p>
        </p:txBody>
      </p:sp>
      <p:sp>
        <p:nvSpPr>
          <p:cNvPr id="8" name="Footer Placeholder 7">
            <a:extLst>
              <a:ext uri="{FF2B5EF4-FFF2-40B4-BE49-F238E27FC236}">
                <a16:creationId xmlns:a16="http://schemas.microsoft.com/office/drawing/2014/main" xmlns=""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xmlns=""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xmlns=""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11/4/2022</a:t>
            </a:fld>
            <a:endParaRPr lang="en-US"/>
          </a:p>
        </p:txBody>
      </p:sp>
      <p:sp>
        <p:nvSpPr>
          <p:cNvPr id="4" name="Footer Placeholder 3">
            <a:extLst>
              <a:ext uri="{FF2B5EF4-FFF2-40B4-BE49-F238E27FC236}">
                <a16:creationId xmlns:a16="http://schemas.microsoft.com/office/drawing/2014/main" xmlns=""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xmlns=""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11/4/2022</a:t>
            </a:fld>
            <a:endParaRPr lang="en-US"/>
          </a:p>
        </p:txBody>
      </p:sp>
      <p:sp>
        <p:nvSpPr>
          <p:cNvPr id="3" name="Footer Placeholder 2">
            <a:extLst>
              <a:ext uri="{FF2B5EF4-FFF2-40B4-BE49-F238E27FC236}">
                <a16:creationId xmlns:a16="http://schemas.microsoft.com/office/drawing/2014/main" xmlns=""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xmlns=""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11/4/2022</a:t>
            </a:fld>
            <a:endParaRPr lang="en-US"/>
          </a:p>
        </p:txBody>
      </p:sp>
      <p:sp>
        <p:nvSpPr>
          <p:cNvPr id="6" name="Footer Placeholder 5">
            <a:extLst>
              <a:ext uri="{FF2B5EF4-FFF2-40B4-BE49-F238E27FC236}">
                <a16:creationId xmlns:a16="http://schemas.microsoft.com/office/drawing/2014/main" xmlns=""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11/4/2022</a:t>
            </a:fld>
            <a:endParaRPr lang="en-US"/>
          </a:p>
        </p:txBody>
      </p:sp>
      <p:sp>
        <p:nvSpPr>
          <p:cNvPr id="6" name="Footer Placeholder 5">
            <a:extLst>
              <a:ext uri="{FF2B5EF4-FFF2-40B4-BE49-F238E27FC236}">
                <a16:creationId xmlns:a16="http://schemas.microsoft.com/office/drawing/2014/main" xmlns=""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image" Target="../media/image3.png"/><Relationship Id="rId7" Type="http://schemas.openxmlformats.org/officeDocument/2006/relationships/diagramQuickStyle" Target="../diagrams/quickStyle3.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hyperlink" Target="https://github.com/yosuadc3/ibmcourse/blob/master/Final%20Project%20SpaceX/labs-jupyter-spacex-Data%20wrangling.ipynb" TargetMode="External"/><Relationship Id="rId9" Type="http://schemas.microsoft.com/office/2007/relationships/diagramDrawing" Target="../diagrams/drawing3.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yosuadc3/ibmcourse/blob/master/Final%20Project%20SpaceX/jupyter-labs-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yosuadc3/ibmcourse/blob/master/Final%20Project%20SpaceX/jupyter-labs-eda-sql-coursera.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yosuadc3/ibmcourse/blob/master/Final%20Project%20SpaceX/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yosuadc3/ibmcourse/blob/master/Final%20Project%20SpaceX/dashboard.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yosuadc3/ibmcourse/blob/master/Final%20Project%20SpaceX/SpaceX_Machine%20Learning%20Prediction_Part_5.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hyperlink" Target="https://en.wikipedia.org/wiki/List_of_Falcon/_9/_and_Falcon_Heavy_launches" TargetMode="External"/><Relationship Id="rId4" Type="http://schemas.openxmlformats.org/officeDocument/2006/relationships/hyperlink" Target="https://github.com/r-spacex/SpaceX-API"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3.png"/><Relationship Id="rId7" Type="http://schemas.openxmlformats.org/officeDocument/2006/relationships/diagramQuickStyle" Target="../diagrams/quickStyle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hyperlink" Target="https://github.com/yosuadc3/ibmcourse/blob/master/Final%20Project%20SpaceX/jupyter-labs-spacex-data-collection-api.ipynb" TargetMode="External"/><Relationship Id="rId9" Type="http://schemas.microsoft.com/office/2007/relationships/diagramDrawing" Target="../diagrams/drawing1.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3.png"/><Relationship Id="rId7" Type="http://schemas.openxmlformats.org/officeDocument/2006/relationships/diagramQuickStyle" Target="../diagrams/quickStyle2.xm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hyperlink" Target="https://github.com/yosuadc3/ibmcourse/blob/master/Final%20Project%20SpaceX/jupyter-labs-webscraping.ipynb" TargetMode="External"/><Relationship Id="rId9" Type="http://schemas.microsoft.com/office/2007/relationships/diagramDrawing" Target="../diagrams/drawing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xmlns=""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err="1" smtClean="0">
                <a:solidFill>
                  <a:schemeClr val="bg2"/>
                </a:solidFill>
                <a:latin typeface="Abadi"/>
                <a:ea typeface="SF Pro" pitchFamily="2" charset="0"/>
                <a:cs typeface="SF Pro" pitchFamily="2" charset="0"/>
              </a:rPr>
              <a:t>Yosua</a:t>
            </a:r>
            <a:r>
              <a:rPr lang="en-US" dirty="0" smtClean="0">
                <a:solidFill>
                  <a:schemeClr val="bg2"/>
                </a:solidFill>
                <a:latin typeface="Abadi"/>
                <a:ea typeface="SF Pro" pitchFamily="2" charset="0"/>
                <a:cs typeface="SF Pro" pitchFamily="2" charset="0"/>
              </a:rPr>
              <a:t> Daniel Chandra</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November, 6 2022</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xmlns=""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4248149"/>
            <a:ext cx="10515600" cy="1928813"/>
          </a:xfrm>
          <a:prstGeom prst="rect">
            <a:avLst/>
          </a:prstGeom>
        </p:spPr>
        <p:txBody>
          <a:bodyPr/>
          <a:lstStyle/>
          <a:p>
            <a:r>
              <a:rPr lang="en-US" sz="2200" dirty="0" smtClean="0">
                <a:solidFill>
                  <a:schemeClr val="accent3">
                    <a:lumMod val="25000"/>
                  </a:schemeClr>
                </a:solidFill>
                <a:latin typeface="Abadi" panose="020B0604020104020204" pitchFamily="34" charset="0"/>
              </a:rPr>
              <a:t>Perform EDA and determine training label</a:t>
            </a:r>
          </a:p>
          <a:p>
            <a:r>
              <a:rPr lang="en-US" sz="2200" dirty="0" smtClean="0">
                <a:solidFill>
                  <a:schemeClr val="accent3">
                    <a:lumMod val="25000"/>
                  </a:schemeClr>
                </a:solidFill>
                <a:latin typeface="Abadi" panose="020B0604020104020204" pitchFamily="34" charset="0"/>
              </a:rPr>
              <a:t>Calculating number of launches and labeling row as Success and Failure</a:t>
            </a:r>
            <a:endParaRPr lang="en-US" sz="2200" dirty="0" smtClean="0">
              <a:solidFill>
                <a:schemeClr val="accent3">
                  <a:lumMod val="25000"/>
                </a:schemeClr>
              </a:solidFill>
              <a:latin typeface="Abadi" panose="020B0604020104020204" pitchFamily="34" charset="0"/>
            </a:endParaRPr>
          </a:p>
          <a:p>
            <a:pPr marL="0" indent="0">
              <a:buNone/>
            </a:pPr>
            <a:r>
              <a:rPr lang="en-US" sz="2200" dirty="0" smtClean="0">
                <a:hlinkClick r:id="rId4"/>
              </a:rPr>
              <a:t>https</a:t>
            </a:r>
            <a:r>
              <a:rPr lang="en-US" sz="2200" dirty="0">
                <a:hlinkClick r:id="rId4"/>
              </a:rPr>
              <a:t>://</a:t>
            </a:r>
            <a:r>
              <a:rPr lang="en-US" sz="2200" dirty="0" smtClean="0">
                <a:hlinkClick r:id="rId4"/>
              </a:rPr>
              <a:t>github.com/yosuadc3/ibmcourse/blob/master/Final%20Project%20SpaceX/labs-jupyter-spacex-Data%20wrangling.ipynb</a:t>
            </a:r>
            <a:endParaRPr lang="en-US" sz="2200" dirty="0"/>
          </a:p>
        </p:txBody>
      </p:sp>
      <p:sp>
        <p:nvSpPr>
          <p:cNvPr id="8" name="Title 1">
            <a:extLst>
              <a:ext uri="{FF2B5EF4-FFF2-40B4-BE49-F238E27FC236}">
                <a16:creationId xmlns:a16="http://schemas.microsoft.com/office/drawing/2014/main" xmlns=""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Diagram 1"/>
          <p:cNvGraphicFramePr/>
          <p:nvPr>
            <p:extLst>
              <p:ext uri="{D42A27DB-BD31-4B8C-83A1-F6EECF244321}">
                <p14:modId xmlns:p14="http://schemas.microsoft.com/office/powerpoint/2010/main" val="592483363"/>
              </p:ext>
            </p:extLst>
          </p:nvPr>
        </p:nvGraphicFramePr>
        <p:xfrm>
          <a:off x="770010" y="110066"/>
          <a:ext cx="10687961" cy="541866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98755290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685925"/>
            <a:ext cx="9745589" cy="4491038"/>
          </a:xfrm>
          <a:prstGeom prst="rect">
            <a:avLst/>
          </a:prstGeom>
        </p:spPr>
        <p:txBody>
          <a:bodyPr lIns="91440" tIns="45720" rIns="91440" bIns="45720" anchor="t"/>
          <a:lstStyle/>
          <a:p>
            <a:pPr>
              <a:lnSpc>
                <a:spcPct val="100000"/>
              </a:lnSpc>
              <a:spcBef>
                <a:spcPts val="1400"/>
              </a:spcBef>
            </a:pPr>
            <a:r>
              <a:rPr lang="en-US" sz="2200" dirty="0" smtClean="0">
                <a:solidFill>
                  <a:schemeClr val="accent3">
                    <a:lumMod val="25000"/>
                  </a:schemeClr>
                </a:solidFill>
                <a:latin typeface="Abadi"/>
              </a:rPr>
              <a:t>We use few kind of chart using variable combination to draw insight</a:t>
            </a:r>
          </a:p>
          <a:p>
            <a:pPr lvl="1">
              <a:lnSpc>
                <a:spcPct val="100000"/>
              </a:lnSpc>
              <a:spcBef>
                <a:spcPts val="1400"/>
              </a:spcBef>
            </a:pPr>
            <a:r>
              <a:rPr lang="en-US" dirty="0" err="1" smtClean="0">
                <a:solidFill>
                  <a:schemeClr val="accent3">
                    <a:lumMod val="25000"/>
                  </a:schemeClr>
                </a:solidFill>
                <a:latin typeface="Abadi"/>
              </a:rPr>
              <a:t>Catplot</a:t>
            </a:r>
            <a:r>
              <a:rPr lang="en-US" dirty="0" smtClean="0">
                <a:solidFill>
                  <a:schemeClr val="accent3">
                    <a:lumMod val="25000"/>
                  </a:schemeClr>
                </a:solidFill>
                <a:latin typeface="Abadi"/>
              </a:rPr>
              <a:t> on flight number, launch site, and payload mass</a:t>
            </a:r>
          </a:p>
          <a:p>
            <a:pPr lvl="1">
              <a:lnSpc>
                <a:spcPct val="100000"/>
              </a:lnSpc>
              <a:spcBef>
                <a:spcPts val="1400"/>
              </a:spcBef>
            </a:pPr>
            <a:r>
              <a:rPr lang="en-US" dirty="0" err="1" smtClean="0">
                <a:solidFill>
                  <a:schemeClr val="accent3">
                    <a:lumMod val="25000"/>
                  </a:schemeClr>
                </a:solidFill>
                <a:latin typeface="Abadi"/>
              </a:rPr>
              <a:t>Barplot</a:t>
            </a:r>
            <a:r>
              <a:rPr lang="en-US" dirty="0" smtClean="0">
                <a:solidFill>
                  <a:schemeClr val="accent3">
                    <a:lumMod val="25000"/>
                  </a:schemeClr>
                </a:solidFill>
                <a:latin typeface="Abadi"/>
              </a:rPr>
              <a:t> on success rate and orbit type</a:t>
            </a:r>
          </a:p>
          <a:p>
            <a:pPr lvl="1">
              <a:lnSpc>
                <a:spcPct val="100000"/>
              </a:lnSpc>
              <a:spcBef>
                <a:spcPts val="1400"/>
              </a:spcBef>
            </a:pPr>
            <a:r>
              <a:rPr lang="en-US" dirty="0" err="1" smtClean="0">
                <a:solidFill>
                  <a:schemeClr val="accent3">
                    <a:lumMod val="25000"/>
                  </a:schemeClr>
                </a:solidFill>
                <a:latin typeface="Abadi"/>
              </a:rPr>
              <a:t>Catplot</a:t>
            </a:r>
            <a:r>
              <a:rPr lang="en-US" dirty="0" smtClean="0">
                <a:solidFill>
                  <a:schemeClr val="accent3">
                    <a:lumMod val="25000"/>
                  </a:schemeClr>
                </a:solidFill>
                <a:latin typeface="Abadi"/>
              </a:rPr>
              <a:t> on flight number, orbit type, and payload mass</a:t>
            </a:r>
          </a:p>
          <a:p>
            <a:pPr lvl="1">
              <a:lnSpc>
                <a:spcPct val="100000"/>
              </a:lnSpc>
              <a:spcBef>
                <a:spcPts val="1400"/>
              </a:spcBef>
            </a:pPr>
            <a:r>
              <a:rPr lang="en-US" dirty="0" smtClean="0">
                <a:solidFill>
                  <a:schemeClr val="accent3">
                    <a:lumMod val="25000"/>
                  </a:schemeClr>
                </a:solidFill>
                <a:latin typeface="Abadi"/>
              </a:rPr>
              <a:t>Line plot yearly success trend</a:t>
            </a:r>
          </a:p>
          <a:p>
            <a:pPr lvl="1">
              <a:lnSpc>
                <a:spcPct val="100000"/>
              </a:lnSpc>
              <a:spcBef>
                <a:spcPts val="1400"/>
              </a:spcBef>
            </a:pPr>
            <a:endParaRPr lang="en-US" dirty="0"/>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https://</a:t>
            </a:r>
            <a:r>
              <a:rPr lang="en-US" sz="2200" dirty="0" smtClean="0">
                <a:solidFill>
                  <a:schemeClr val="accent3">
                    <a:lumMod val="25000"/>
                  </a:schemeClr>
                </a:solidFill>
                <a:latin typeface="Abadi" panose="020B0604020104020204" pitchFamily="34" charset="0"/>
                <a:hlinkClick r:id="rId3"/>
              </a:rPr>
              <a:t>github.com/yosuadc3/ibmcourse/blob/master/Final%20Project%20SpaceX/jupyter-labs-eda-dataviz.ipynb</a:t>
            </a:r>
            <a:endParaRPr lang="en-US" sz="2200" dirty="0" smtClean="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000" dirty="0" smtClean="0">
                <a:solidFill>
                  <a:schemeClr val="accent3">
                    <a:lumMod val="25000"/>
                  </a:schemeClr>
                </a:solidFill>
                <a:latin typeface="Abadi"/>
              </a:rPr>
              <a:t>We perform </a:t>
            </a:r>
            <a:r>
              <a:rPr lang="en-US" sz="2000" dirty="0" err="1" smtClean="0">
                <a:solidFill>
                  <a:schemeClr val="accent3">
                    <a:lumMod val="25000"/>
                  </a:schemeClr>
                </a:solidFill>
                <a:latin typeface="Abadi"/>
              </a:rPr>
              <a:t>eda</a:t>
            </a:r>
            <a:r>
              <a:rPr lang="en-US" sz="2000" dirty="0" smtClean="0">
                <a:solidFill>
                  <a:schemeClr val="accent3">
                    <a:lumMod val="25000"/>
                  </a:schemeClr>
                </a:solidFill>
                <a:latin typeface="Abadi"/>
              </a:rPr>
              <a:t> with </a:t>
            </a:r>
            <a:r>
              <a:rPr lang="en-US" sz="2000" dirty="0" err="1" smtClean="0">
                <a:solidFill>
                  <a:schemeClr val="accent3">
                    <a:lumMod val="25000"/>
                  </a:schemeClr>
                </a:solidFill>
                <a:latin typeface="Abadi"/>
              </a:rPr>
              <a:t>sql</a:t>
            </a:r>
            <a:r>
              <a:rPr lang="en-US" sz="2000" dirty="0" smtClean="0">
                <a:solidFill>
                  <a:schemeClr val="accent3">
                    <a:lumMod val="25000"/>
                  </a:schemeClr>
                </a:solidFill>
                <a:latin typeface="Abadi"/>
              </a:rPr>
              <a:t> on local </a:t>
            </a:r>
            <a:r>
              <a:rPr lang="en-US" sz="2000" dirty="0" err="1" smtClean="0">
                <a:solidFill>
                  <a:schemeClr val="accent3">
                    <a:lumMod val="25000"/>
                  </a:schemeClr>
                </a:solidFill>
                <a:latin typeface="Abadi"/>
              </a:rPr>
              <a:t>mysql</a:t>
            </a:r>
            <a:r>
              <a:rPr lang="en-US" sz="2000" dirty="0">
                <a:solidFill>
                  <a:schemeClr val="accent3">
                    <a:lumMod val="25000"/>
                  </a:schemeClr>
                </a:solidFill>
                <a:latin typeface="Abadi"/>
              </a:rPr>
              <a:t> </a:t>
            </a:r>
            <a:r>
              <a:rPr lang="en-US" sz="2000" dirty="0" smtClean="0">
                <a:solidFill>
                  <a:schemeClr val="accent3">
                    <a:lumMod val="25000"/>
                  </a:schemeClr>
                </a:solidFill>
                <a:latin typeface="Abadi"/>
              </a:rPr>
              <a:t>to find out about</a:t>
            </a:r>
          </a:p>
          <a:p>
            <a:pPr lvl="1">
              <a:lnSpc>
                <a:spcPct val="100000"/>
              </a:lnSpc>
              <a:spcBef>
                <a:spcPts val="1400"/>
              </a:spcBef>
              <a:buFontTx/>
              <a:buChar char="-"/>
            </a:pPr>
            <a:r>
              <a:rPr lang="en-US" sz="16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6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6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6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600" dirty="0">
                <a:solidFill>
                  <a:schemeClr val="bg2">
                    <a:lumMod val="50000"/>
                  </a:schemeClr>
                </a:solidFill>
                <a:latin typeface="Abadi"/>
              </a:rPr>
              <a:t>The failed landing outcomes in drone ship, their booster version and launch site names</a:t>
            </a:r>
            <a:r>
              <a:rPr lang="en-US" sz="1600" dirty="0" smtClean="0">
                <a:solidFill>
                  <a:schemeClr val="bg2">
                    <a:lumMod val="50000"/>
                  </a:schemeClr>
                </a:solidFill>
                <a:latin typeface="Abadi"/>
              </a:rPr>
              <a:t>.</a:t>
            </a:r>
            <a:endParaRPr lang="en-US" sz="1600" dirty="0" smtClean="0">
              <a:solidFill>
                <a:schemeClr val="accent3">
                  <a:lumMod val="25000"/>
                </a:schemeClr>
              </a:solidFill>
              <a:latin typeface="Abadi"/>
            </a:endParaRPr>
          </a:p>
          <a:p>
            <a:pPr marL="0" indent="0">
              <a:lnSpc>
                <a:spcPct val="100000"/>
              </a:lnSpc>
              <a:spcBef>
                <a:spcPts val="1400"/>
              </a:spcBef>
              <a:buNone/>
            </a:pPr>
            <a:endParaRPr lang="en-US" sz="2000" dirty="0">
              <a:solidFill>
                <a:schemeClr val="accent3">
                  <a:lumMod val="25000"/>
                </a:schemeClr>
              </a:solidFill>
              <a:latin typeface="Abadi" panose="020B0604020104020204" pitchFamily="34" charset="0"/>
            </a:endParaRPr>
          </a:p>
          <a:p>
            <a:pPr marL="0" indent="0">
              <a:buNone/>
            </a:pPr>
            <a:r>
              <a:rPr lang="en-US" sz="2000" dirty="0">
                <a:hlinkClick r:id="rId3"/>
              </a:rPr>
              <a:t>https://github.com/yosuadc3/ibmcourse/blob/master/Final%20Project%20SpaceX/jupyter-labs-eda-sql-coursera.ipynb</a:t>
            </a:r>
            <a:endParaRPr lang="en-US" sz="2000" dirty="0"/>
          </a:p>
        </p:txBody>
      </p:sp>
      <p:sp>
        <p:nvSpPr>
          <p:cNvPr id="3" name="Title 1">
            <a:extLst>
              <a:ext uri="{FF2B5EF4-FFF2-40B4-BE49-F238E27FC236}">
                <a16:creationId xmlns:a16="http://schemas.microsoft.com/office/drawing/2014/main" xmlns=""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838200" y="1875054"/>
            <a:ext cx="10515600" cy="4351338"/>
          </a:xfrm>
          <a:prstGeom prst="rect">
            <a:avLst/>
          </a:prstGeom>
        </p:spPr>
        <p:txBody>
          <a:bodyPr>
            <a:normAutofit fontScale="85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pPr>
            <a:r>
              <a:rPr lang="en-US" sz="1800" dirty="0">
                <a:solidFill>
                  <a:schemeClr val="accent3">
                    <a:lumMod val="25000"/>
                  </a:schemeClr>
                </a:solidFill>
                <a:latin typeface="Abadi" panose="020B0604020104020204" pitchFamily="34" charset="0"/>
              </a:rPr>
              <a:t>Are launch sites near railways, highways and coastlines.</a:t>
            </a:r>
          </a:p>
          <a:p>
            <a:pPr lvl="1">
              <a:lnSpc>
                <a:spcPct val="100000"/>
              </a:lnSpc>
              <a:spcBef>
                <a:spcPts val="1400"/>
              </a:spcBef>
            </a:pPr>
            <a:r>
              <a:rPr lang="en-US" sz="1800" dirty="0">
                <a:solidFill>
                  <a:schemeClr val="accent3">
                    <a:lumMod val="25000"/>
                  </a:schemeClr>
                </a:solidFill>
                <a:latin typeface="Abadi" panose="020B0604020104020204" pitchFamily="34" charset="0"/>
              </a:rPr>
              <a:t>Do launch sites keep certain distance away from </a:t>
            </a:r>
            <a:r>
              <a:rPr lang="en-US" sz="1800" dirty="0" smtClean="0">
                <a:solidFill>
                  <a:schemeClr val="accent3">
                    <a:lumMod val="25000"/>
                  </a:schemeClr>
                </a:solidFill>
                <a:latin typeface="Abadi" panose="020B0604020104020204" pitchFamily="34" charset="0"/>
              </a:rPr>
              <a:t>cities.</a:t>
            </a:r>
          </a:p>
          <a:p>
            <a:pPr marL="457200" lvl="1" indent="0">
              <a:lnSpc>
                <a:spcPct val="100000"/>
              </a:lnSpc>
              <a:spcBef>
                <a:spcPts val="1400"/>
              </a:spcBef>
              <a:buNone/>
            </a:pPr>
            <a:endParaRPr lang="en-US" dirty="0"/>
          </a:p>
          <a:p>
            <a:pPr marL="0" indent="0">
              <a:buNone/>
            </a:pPr>
            <a:r>
              <a:rPr lang="en-US" sz="2400" dirty="0">
                <a:hlinkClick r:id="rId3"/>
              </a:rPr>
              <a:t>https://</a:t>
            </a:r>
            <a:r>
              <a:rPr lang="en-US" sz="2400" dirty="0" smtClean="0">
                <a:hlinkClick r:id="rId3"/>
              </a:rPr>
              <a:t>github.com/yosuadc3/ibmcourse/blob/master/Final%20Project%20SpaceX/lab_jupyter_launch_site_location.ipynb</a:t>
            </a:r>
            <a:endParaRPr lang="en-US" sz="2400" dirty="0" smtClean="0"/>
          </a:p>
          <a:p>
            <a:pPr marL="0" indent="0">
              <a:buNone/>
            </a:pPr>
            <a:endParaRPr lang="en-US" dirty="0"/>
          </a:p>
        </p:txBody>
      </p:sp>
      <p:sp>
        <p:nvSpPr>
          <p:cNvPr id="3" name="Title 1">
            <a:extLst>
              <a:ext uri="{FF2B5EF4-FFF2-40B4-BE49-F238E27FC236}">
                <a16:creationId xmlns:a16="http://schemas.microsoft.com/office/drawing/2014/main" xmlns=""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marL="0" indent="0">
              <a:buNone/>
            </a:pPr>
            <a:endParaRPr lang="en-US" dirty="0" smtClean="0"/>
          </a:p>
          <a:p>
            <a:pPr marL="0" indent="0">
              <a:buNone/>
            </a:pPr>
            <a:r>
              <a:rPr lang="en-US" sz="2200" dirty="0">
                <a:hlinkClick r:id="rId3"/>
              </a:rPr>
              <a:t>https://</a:t>
            </a:r>
            <a:r>
              <a:rPr lang="en-US" sz="2200" dirty="0" smtClean="0">
                <a:hlinkClick r:id="rId3"/>
              </a:rPr>
              <a:t>github.com/yosuadc3/ibmcourse/blob/master/Final%20Project%20SpaceX/dashboard.py</a:t>
            </a:r>
            <a:endParaRPr lang="en-US" sz="2200" dirty="0" smtClean="0"/>
          </a:p>
          <a:p>
            <a:pPr marL="0" indent="0">
              <a:buNone/>
            </a:pPr>
            <a:endParaRPr lang="en-US" dirty="0"/>
          </a:p>
        </p:txBody>
      </p:sp>
      <p:sp>
        <p:nvSpPr>
          <p:cNvPr id="3" name="Title 1">
            <a:extLst>
              <a:ext uri="{FF2B5EF4-FFF2-40B4-BE49-F238E27FC236}">
                <a16:creationId xmlns:a16="http://schemas.microsoft.com/office/drawing/2014/main" xmlns=""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loaded </a:t>
            </a:r>
            <a:r>
              <a:rPr lang="en-US" sz="2200" dirty="0">
                <a:solidFill>
                  <a:schemeClr val="accent3">
                    <a:lumMod val="25000"/>
                  </a:schemeClr>
                </a:solidFill>
                <a:latin typeface="Abadi" panose="020B0604020104020204" pitchFamily="34" charset="0"/>
              </a:rPr>
              <a:t>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a:t>
            </a:r>
            <a:r>
              <a:rPr lang="en-US" sz="2200" dirty="0" err="1">
                <a:solidFill>
                  <a:schemeClr val="accent3">
                    <a:lumMod val="25000"/>
                  </a:schemeClr>
                </a:solidFill>
                <a:latin typeface="Abadi" panose="020B0604020104020204" pitchFamily="34" charset="0"/>
              </a:rPr>
              <a:t>hyperparameters</a:t>
            </a:r>
            <a:r>
              <a:rPr lang="en-US" sz="2200" dirty="0">
                <a:solidFill>
                  <a:schemeClr val="accent3">
                    <a:lumMod val="25000"/>
                  </a:schemeClr>
                </a:solidFill>
                <a:latin typeface="Abadi" panose="020B0604020104020204" pitchFamily="34" charset="0"/>
              </a:rPr>
              <a:t>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smtClean="0">
                <a:solidFill>
                  <a:schemeClr val="accent3">
                    <a:lumMod val="25000"/>
                  </a:schemeClr>
                </a:solidFill>
                <a:latin typeface="Abadi" panose="020B0604020104020204" pitchFamily="34" charset="0"/>
              </a:rPr>
              <a:t>Then we list all model with accuracy and select the most accurate.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https://</a:t>
            </a:r>
            <a:r>
              <a:rPr lang="en-US" sz="2200" dirty="0" smtClean="0">
                <a:solidFill>
                  <a:schemeClr val="accent3">
                    <a:lumMod val="25000"/>
                  </a:schemeClr>
                </a:solidFill>
                <a:latin typeface="Abadi" panose="020B0604020104020204" pitchFamily="34" charset="0"/>
                <a:hlinkClick r:id="rId3"/>
              </a:rPr>
              <a:t>github.com/yosuadc3/ibmcourse/blob/master/Final%20Project%20SpaceX/SpaceX_Machine%20Learning%20Prediction_Part_5.ipynb</a:t>
            </a:r>
            <a:endParaRPr lang="en-US"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smtClean="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xmlns=""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xmlns=""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xmlns=""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864972" y="4438650"/>
            <a:ext cx="10126877" cy="1430337"/>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r>
              <a:rPr lang="en-US" sz="2200" dirty="0" smtClean="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xmlns="" id="{B6DE48CB-F37D-4E03-9612-4B2FE0C9C889}"/>
              </a:ext>
            </a:extLst>
          </p:cNvPr>
          <p:cNvPicPr>
            <a:picLocks noChangeAspect="1"/>
          </p:cNvPicPr>
          <p:nvPr/>
        </p:nvPicPr>
        <p:blipFill>
          <a:blip r:embed="rId3"/>
          <a:stretch>
            <a:fillRect/>
          </a:stretch>
        </p:blipFill>
        <p:spPr>
          <a:xfrm>
            <a:off x="1189529" y="1562751"/>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2C4E03D3-761E-7549-A4C6-7E585EBC4F01}"/>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4791075"/>
            <a:ext cx="9745589" cy="1385888"/>
          </a:xfrm>
          <a:prstGeom prst="rect">
            <a:avLst/>
          </a:prstGeom>
        </p:spPr>
        <p:txBody>
          <a:bodyPr lIns="91440" tIns="45720" rIns="91440" bIns="45720" anchor="t"/>
          <a:lstStyle/>
          <a:p>
            <a:pPr>
              <a:lnSpc>
                <a:spcPct val="100000"/>
              </a:lnSpc>
              <a:spcBef>
                <a:spcPts val="1400"/>
              </a:spcBef>
            </a:pPr>
            <a:r>
              <a:rPr lang="en-US" sz="2200" dirty="0" smtClean="0">
                <a:solidFill>
                  <a:schemeClr val="accent3">
                    <a:lumMod val="25000"/>
                  </a:schemeClr>
                </a:solidFill>
                <a:latin typeface="Abadi"/>
              </a:rPr>
              <a:t>Based on Scatter Plot we can conclude that 20 latest flight have payload mass more than 140000kg</a:t>
            </a:r>
            <a:endParaRPr lang="en-US" sz="2200" dirty="0" smtClean="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endParaRPr lang="en-US" dirty="0">
              <a:solidFill>
                <a:srgbClr val="0B49CB"/>
              </a:solidFill>
              <a:latin typeface="Abadi"/>
            </a:endParaRPr>
          </a:p>
        </p:txBody>
      </p:sp>
      <p:pic>
        <p:nvPicPr>
          <p:cNvPr id="2" name="Picture 1"/>
          <p:cNvPicPr>
            <a:picLocks noChangeAspect="1"/>
          </p:cNvPicPr>
          <p:nvPr/>
        </p:nvPicPr>
        <p:blipFill>
          <a:blip r:embed="rId3"/>
          <a:stretch>
            <a:fillRect/>
          </a:stretch>
        </p:blipFill>
        <p:spPr>
          <a:xfrm>
            <a:off x="770011" y="1745349"/>
            <a:ext cx="10115550" cy="2388075"/>
          </a:xfrm>
          <a:prstGeom prst="rect">
            <a:avLst/>
          </a:prstGeom>
        </p:spPr>
      </p:pic>
    </p:spTree>
    <p:extLst>
      <p:ext uri="{BB962C8B-B14F-4D97-AF65-F5344CB8AC3E}">
        <p14:creationId xmlns:p14="http://schemas.microsoft.com/office/powerpoint/2010/main" val="160028256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6" name="Content Placeholder 4">
            <a:extLst>
              <a:ext uri="{FF2B5EF4-FFF2-40B4-BE49-F238E27FC236}">
                <a16:creationId xmlns:a16="http://schemas.microsoft.com/office/drawing/2014/main" xmlns="" id="{1B07C49E-AFFC-EC46-8930-E4D428F5F943}"/>
              </a:ext>
            </a:extLst>
          </p:cNvPr>
          <p:cNvSpPr txBox="1">
            <a:spLocks/>
          </p:cNvSpPr>
          <p:nvPr/>
        </p:nvSpPr>
        <p:spPr>
          <a:xfrm>
            <a:off x="5937324" y="1533525"/>
            <a:ext cx="4886325" cy="90862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smtClean="0">
                <a:solidFill>
                  <a:schemeClr val="accent3">
                    <a:lumMod val="25000"/>
                  </a:schemeClr>
                </a:solidFill>
                <a:latin typeface="Abadi"/>
              </a:rPr>
              <a:t>4 orbits have higher success rate than the rest</a:t>
            </a:r>
            <a:endParaRPr lang="en-US" dirty="0"/>
          </a:p>
        </p:txBody>
      </p:sp>
      <p:pic>
        <p:nvPicPr>
          <p:cNvPr id="7" name="Picture 6"/>
          <p:cNvPicPr>
            <a:picLocks noChangeAspect="1"/>
          </p:cNvPicPr>
          <p:nvPr/>
        </p:nvPicPr>
        <p:blipFill>
          <a:blip r:embed="rId3"/>
          <a:stretch>
            <a:fillRect/>
          </a:stretch>
        </p:blipFill>
        <p:spPr>
          <a:xfrm>
            <a:off x="770011" y="1369696"/>
            <a:ext cx="5167314" cy="2952750"/>
          </a:xfrm>
          <a:prstGeom prst="rect">
            <a:avLst/>
          </a:prstGeom>
        </p:spPr>
      </p:pic>
      <p:pic>
        <p:nvPicPr>
          <p:cNvPr id="8" name="Picture 7"/>
          <p:cNvPicPr>
            <a:picLocks noChangeAspect="1"/>
          </p:cNvPicPr>
          <p:nvPr/>
        </p:nvPicPr>
        <p:blipFill>
          <a:blip r:embed="rId4"/>
          <a:stretch>
            <a:fillRect/>
          </a:stretch>
        </p:blipFill>
        <p:spPr>
          <a:xfrm>
            <a:off x="6305389" y="3209926"/>
            <a:ext cx="5152584" cy="2815648"/>
          </a:xfrm>
          <a:prstGeom prst="rect">
            <a:avLst/>
          </a:prstGeom>
        </p:spPr>
      </p:pic>
      <p:sp>
        <p:nvSpPr>
          <p:cNvPr id="9" name="Content Placeholder 4">
            <a:extLst>
              <a:ext uri="{FF2B5EF4-FFF2-40B4-BE49-F238E27FC236}">
                <a16:creationId xmlns:a16="http://schemas.microsoft.com/office/drawing/2014/main" xmlns="" id="{1B07C49E-AFFC-EC46-8930-E4D428F5F943}"/>
              </a:ext>
            </a:extLst>
          </p:cNvPr>
          <p:cNvSpPr txBox="1">
            <a:spLocks/>
          </p:cNvSpPr>
          <p:nvPr/>
        </p:nvSpPr>
        <p:spPr>
          <a:xfrm>
            <a:off x="981075" y="5676900"/>
            <a:ext cx="5413449" cy="90862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dirty="0" smtClean="0"/>
              <a:t>Success rate is increasing since 2013</a:t>
            </a:r>
            <a:endParaRPr lang="en-US" dirty="0"/>
          </a:p>
        </p:txBody>
      </p:sp>
    </p:spTree>
    <p:extLst>
      <p:ext uri="{BB962C8B-B14F-4D97-AF65-F5344CB8AC3E}">
        <p14:creationId xmlns:p14="http://schemas.microsoft.com/office/powerpoint/2010/main" val="8009018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6"/>
            <a:ext cx="10612364"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xmlns="" id="{8951E6B5-1181-44B2-B572-5B835453A272}"/>
              </a:ext>
            </a:extLst>
          </p:cNvPr>
          <p:cNvPicPr>
            <a:picLocks noChangeAspect="1"/>
          </p:cNvPicPr>
          <p:nvPr/>
        </p:nvPicPr>
        <p:blipFill>
          <a:blip r:embed="rId3"/>
          <a:stretch>
            <a:fillRect/>
          </a:stretch>
        </p:blipFill>
        <p:spPr>
          <a:xfrm>
            <a:off x="770011" y="3253259"/>
            <a:ext cx="10316774" cy="2628085"/>
          </a:xfrm>
          <a:prstGeom prst="rect">
            <a:avLst/>
          </a:prstGeom>
        </p:spPr>
      </p:pic>
    </p:spTree>
    <p:extLst>
      <p:ext uri="{BB962C8B-B14F-4D97-AF65-F5344CB8AC3E}">
        <p14:creationId xmlns:p14="http://schemas.microsoft.com/office/powerpoint/2010/main" val="110672758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xmlns="" id="{7CE4FF73-7CCD-42C6-9E43-B655DCDF241B}"/>
              </a:ext>
            </a:extLst>
          </p:cNvPr>
          <p:cNvPicPr>
            <a:picLocks noChangeAspect="1"/>
          </p:cNvPicPr>
          <p:nvPr/>
        </p:nvPicPr>
        <p:blipFill>
          <a:blip r:embed="rId3"/>
          <a:stretch>
            <a:fillRect/>
          </a:stretch>
        </p:blipFill>
        <p:spPr>
          <a:xfrm>
            <a:off x="874786" y="3124994"/>
            <a:ext cx="10482841" cy="2418556"/>
          </a:xfrm>
          <a:prstGeom prst="rect">
            <a:avLst/>
          </a:prstGeom>
        </p:spPr>
      </p:pic>
    </p:spTree>
    <p:extLst>
      <p:ext uri="{BB962C8B-B14F-4D97-AF65-F5344CB8AC3E}">
        <p14:creationId xmlns:p14="http://schemas.microsoft.com/office/powerpoint/2010/main" val="314534059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endParaRPr lang="en-US" dirty="0">
              <a:solidFill>
                <a:srgbClr val="0B49CB"/>
              </a:solidFill>
              <a:latin typeface="Abadi"/>
            </a:endParaRPr>
          </a:p>
        </p:txBody>
      </p:sp>
      <p:sp>
        <p:nvSpPr>
          <p:cNvPr id="6" name="Content Placeholder 4">
            <a:extLst>
              <a:ext uri="{FF2B5EF4-FFF2-40B4-BE49-F238E27FC236}">
                <a16:creationId xmlns:a16="http://schemas.microsoft.com/office/drawing/2014/main" xmlns="" id="{1B07C49E-AFFC-EC46-8930-E4D428F5F943}"/>
              </a:ext>
            </a:extLst>
          </p:cNvPr>
          <p:cNvSpPr txBox="1">
            <a:spLocks/>
          </p:cNvSpPr>
          <p:nvPr/>
        </p:nvSpPr>
        <p:spPr>
          <a:xfrm>
            <a:off x="5937324" y="1533525"/>
            <a:ext cx="4886325" cy="90862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smtClean="0">
                <a:solidFill>
                  <a:schemeClr val="accent3">
                    <a:lumMod val="25000"/>
                  </a:schemeClr>
                </a:solidFill>
                <a:latin typeface="Abadi"/>
              </a:rPr>
              <a:t>4 orbits have higher success rate than the rest</a:t>
            </a:r>
            <a:endParaRPr lang="en-US" dirty="0"/>
          </a:p>
        </p:txBody>
      </p:sp>
      <p:pic>
        <p:nvPicPr>
          <p:cNvPr id="7" name="Picture 6"/>
          <p:cNvPicPr>
            <a:picLocks noChangeAspect="1"/>
          </p:cNvPicPr>
          <p:nvPr/>
        </p:nvPicPr>
        <p:blipFill>
          <a:blip r:embed="rId2"/>
          <a:stretch>
            <a:fillRect/>
          </a:stretch>
        </p:blipFill>
        <p:spPr>
          <a:xfrm>
            <a:off x="770011" y="1369696"/>
            <a:ext cx="5167314" cy="2952750"/>
          </a:xfrm>
          <a:prstGeom prst="rect">
            <a:avLst/>
          </a:prstGeom>
        </p:spPr>
      </p:pic>
      <p:pic>
        <p:nvPicPr>
          <p:cNvPr id="8" name="Picture 7"/>
          <p:cNvPicPr>
            <a:picLocks noChangeAspect="1"/>
          </p:cNvPicPr>
          <p:nvPr/>
        </p:nvPicPr>
        <p:blipFill>
          <a:blip r:embed="rId3"/>
          <a:stretch>
            <a:fillRect/>
          </a:stretch>
        </p:blipFill>
        <p:spPr>
          <a:xfrm>
            <a:off x="6305389" y="3209926"/>
            <a:ext cx="5152584" cy="2815648"/>
          </a:xfrm>
          <a:prstGeom prst="rect">
            <a:avLst/>
          </a:prstGeom>
        </p:spPr>
      </p:pic>
      <p:sp>
        <p:nvSpPr>
          <p:cNvPr id="9" name="Content Placeholder 4">
            <a:extLst>
              <a:ext uri="{FF2B5EF4-FFF2-40B4-BE49-F238E27FC236}">
                <a16:creationId xmlns:a16="http://schemas.microsoft.com/office/drawing/2014/main" xmlns="" id="{1B07C49E-AFFC-EC46-8930-E4D428F5F943}"/>
              </a:ext>
            </a:extLst>
          </p:cNvPr>
          <p:cNvSpPr txBox="1">
            <a:spLocks/>
          </p:cNvSpPr>
          <p:nvPr/>
        </p:nvSpPr>
        <p:spPr>
          <a:xfrm>
            <a:off x="981075" y="5676900"/>
            <a:ext cx="5413449" cy="90862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dirty="0" smtClean="0"/>
              <a:t>Success rate is increasing since 2013</a:t>
            </a:r>
            <a:endParaRPr lang="en-US" dirty="0"/>
          </a:p>
        </p:txBody>
      </p:sp>
    </p:spTree>
    <p:extLst>
      <p:ext uri="{BB962C8B-B14F-4D97-AF65-F5344CB8AC3E}">
        <p14:creationId xmlns:p14="http://schemas.microsoft.com/office/powerpoint/2010/main" val="366986549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825625"/>
            <a:ext cx="4792590" cy="4351338"/>
          </a:xfrm>
          <a:prstGeom prst="rect">
            <a:avLst/>
          </a:prstGeom>
        </p:spPr>
        <p:txBody>
          <a:bodyPr>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sp>
        <p:nvSpPr>
          <p:cNvPr id="3" name="Title 1">
            <a:extLst>
              <a:ext uri="{FF2B5EF4-FFF2-40B4-BE49-F238E27FC236}">
                <a16:creationId xmlns:a16="http://schemas.microsoft.com/office/drawing/2014/main" xmlns=""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Picture 1"/>
          <p:cNvPicPr>
            <a:picLocks noChangeAspect="1"/>
          </p:cNvPicPr>
          <p:nvPr/>
        </p:nvPicPr>
        <p:blipFill>
          <a:blip r:embed="rId3"/>
          <a:stretch>
            <a:fillRect/>
          </a:stretch>
        </p:blipFill>
        <p:spPr>
          <a:xfrm>
            <a:off x="6457951" y="1920119"/>
            <a:ext cx="4684786" cy="3978264"/>
          </a:xfrm>
          <a:prstGeom prst="rect">
            <a:avLst/>
          </a:prstGeom>
        </p:spPr>
      </p:pic>
    </p:spTree>
    <p:extLst>
      <p:ext uri="{BB962C8B-B14F-4D97-AF65-F5344CB8AC3E}">
        <p14:creationId xmlns:p14="http://schemas.microsoft.com/office/powerpoint/2010/main" val="272785097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Picture 1"/>
          <p:cNvPicPr>
            <a:picLocks noChangeAspect="1"/>
          </p:cNvPicPr>
          <p:nvPr/>
        </p:nvPicPr>
        <p:blipFill>
          <a:blip r:embed="rId3"/>
          <a:stretch>
            <a:fillRect/>
          </a:stretch>
        </p:blipFill>
        <p:spPr>
          <a:xfrm>
            <a:off x="770011" y="1825625"/>
            <a:ext cx="10687961" cy="2285331"/>
          </a:xfrm>
          <a:prstGeom prst="rect">
            <a:avLst/>
          </a:prstGeom>
        </p:spPr>
      </p:pic>
    </p:spTree>
    <p:extLst>
      <p:ext uri="{BB962C8B-B14F-4D97-AF65-F5344CB8AC3E}">
        <p14:creationId xmlns:p14="http://schemas.microsoft.com/office/powerpoint/2010/main" val="179473865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Picture 1"/>
          <p:cNvPicPr>
            <a:picLocks noChangeAspect="1"/>
          </p:cNvPicPr>
          <p:nvPr/>
        </p:nvPicPr>
        <p:blipFill>
          <a:blip r:embed="rId3"/>
          <a:stretch>
            <a:fillRect/>
          </a:stretch>
        </p:blipFill>
        <p:spPr>
          <a:xfrm>
            <a:off x="770010" y="2655476"/>
            <a:ext cx="9108580" cy="3521487"/>
          </a:xfrm>
          <a:prstGeom prst="rect">
            <a:avLst/>
          </a:prstGeom>
        </p:spPr>
      </p:pic>
    </p:spTree>
    <p:extLst>
      <p:ext uri="{BB962C8B-B14F-4D97-AF65-F5344CB8AC3E}">
        <p14:creationId xmlns:p14="http://schemas.microsoft.com/office/powerpoint/2010/main" val="401001474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spcBef>
                <a:spcPts val="1400"/>
              </a:spcBef>
            </a:pPr>
            <a:r>
              <a:rPr lang="en-US" sz="2400" dirty="0">
                <a:latin typeface="Abadi" panose="020B0604020104020204" pitchFamily="34" charset="0"/>
              </a:rPr>
              <a:t>We calculated the average payload mass carried by booster version F9 v1.1 as 2928.4</a:t>
            </a:r>
          </a:p>
          <a:p>
            <a:pPr>
              <a:spcBef>
                <a:spcPts val="1400"/>
              </a:spcBef>
            </a:pPr>
            <a:endParaRPr lang="en-US" sz="2400" dirty="0"/>
          </a:p>
        </p:txBody>
      </p:sp>
      <p:sp>
        <p:nvSpPr>
          <p:cNvPr id="3" name="Title 1">
            <a:extLst>
              <a:ext uri="{FF2B5EF4-FFF2-40B4-BE49-F238E27FC236}">
                <a16:creationId xmlns:a16="http://schemas.microsoft.com/office/drawing/2014/main" xmlns=""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Picture 1"/>
          <p:cNvPicPr>
            <a:picLocks noChangeAspect="1"/>
          </p:cNvPicPr>
          <p:nvPr/>
        </p:nvPicPr>
        <p:blipFill>
          <a:blip r:embed="rId3"/>
          <a:stretch>
            <a:fillRect/>
          </a:stretch>
        </p:blipFill>
        <p:spPr>
          <a:xfrm>
            <a:off x="770010" y="2646749"/>
            <a:ext cx="9282484" cy="3378824"/>
          </a:xfrm>
          <a:prstGeom prst="rect">
            <a:avLst/>
          </a:prstGeom>
        </p:spPr>
      </p:pic>
    </p:spTree>
    <p:extLst>
      <p:ext uri="{BB962C8B-B14F-4D97-AF65-F5344CB8AC3E}">
        <p14:creationId xmlns:p14="http://schemas.microsoft.com/office/powerpoint/2010/main" val="273556052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spcBef>
                <a:spcPts val="1400"/>
              </a:spcBef>
            </a:pPr>
            <a:r>
              <a:rPr lang="en-US" sz="2400" dirty="0">
                <a:latin typeface="Abadi" panose="020B0604020104020204" pitchFamily="34" charset="0"/>
              </a:rPr>
              <a:t>We observed that the dates of the first successful landing outcome on ground pad was 22</a:t>
            </a:r>
            <a:r>
              <a:rPr lang="en-US" sz="2400" baseline="30000" dirty="0">
                <a:latin typeface="Abadi" panose="020B0604020104020204" pitchFamily="34" charset="0"/>
              </a:rPr>
              <a:t>nd</a:t>
            </a:r>
            <a:r>
              <a:rPr lang="en-US" sz="2400" dirty="0">
                <a:latin typeface="Abadi" panose="020B0604020104020204" pitchFamily="34" charset="0"/>
              </a:rPr>
              <a:t> December 2015</a:t>
            </a:r>
            <a:endParaRPr lang="en-US" sz="2400" dirty="0">
              <a:latin typeface="Abadi" panose="020B0604020104020204" pitchFamily="34" charset="0"/>
            </a:endParaRPr>
          </a:p>
        </p:txBody>
      </p:sp>
      <p:sp>
        <p:nvSpPr>
          <p:cNvPr id="3" name="Title 1">
            <a:extLst>
              <a:ext uri="{FF2B5EF4-FFF2-40B4-BE49-F238E27FC236}">
                <a16:creationId xmlns:a16="http://schemas.microsoft.com/office/drawing/2014/main" xmlns=""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Picture 1"/>
          <p:cNvPicPr>
            <a:picLocks noChangeAspect="1"/>
          </p:cNvPicPr>
          <p:nvPr/>
        </p:nvPicPr>
        <p:blipFill>
          <a:blip r:embed="rId3"/>
          <a:stretch>
            <a:fillRect/>
          </a:stretch>
        </p:blipFill>
        <p:spPr>
          <a:xfrm>
            <a:off x="770010" y="2674525"/>
            <a:ext cx="8854680" cy="3351048"/>
          </a:xfrm>
          <a:prstGeom prst="rect">
            <a:avLst/>
          </a:prstGeom>
        </p:spPr>
      </p:pic>
    </p:spTree>
    <p:extLst>
      <p:ext uri="{BB962C8B-B14F-4D97-AF65-F5344CB8AC3E}">
        <p14:creationId xmlns:p14="http://schemas.microsoft.com/office/powerpoint/2010/main" val="143467992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spcBef>
                <a:spcPts val="1400"/>
              </a:spcBef>
            </a:pPr>
            <a:r>
              <a:rPr lang="en-US" sz="2400" dirty="0">
                <a:latin typeface="Abadi" panose="020B0604020104020204" pitchFamily="34" charset="0"/>
              </a:rPr>
              <a:t>We used the </a:t>
            </a:r>
            <a:r>
              <a:rPr lang="en-US" sz="2400" b="1" dirty="0">
                <a:latin typeface="Abadi" panose="020B0604020104020204" pitchFamily="34" charset="0"/>
              </a:rPr>
              <a:t>WHERE</a:t>
            </a:r>
            <a:r>
              <a:rPr lang="en-US" sz="2400" dirty="0">
                <a:latin typeface="Abadi" panose="020B0604020104020204" pitchFamily="34" charset="0"/>
              </a:rPr>
              <a:t> clause to filter for boosters which have successfully landed on drone ship and applied the </a:t>
            </a:r>
            <a:r>
              <a:rPr lang="en-US" sz="2400" b="1" dirty="0">
                <a:latin typeface="Abadi" panose="020B0604020104020204" pitchFamily="34" charset="0"/>
              </a:rPr>
              <a:t>AND</a:t>
            </a:r>
            <a:r>
              <a:rPr lang="en-US" sz="2400" dirty="0">
                <a:latin typeface="Abadi" panose="020B0604020104020204" pitchFamily="34" charset="0"/>
              </a:rPr>
              <a:t> condition to determine successful landing with payload mass greater than 4000 but less than 6000</a:t>
            </a:r>
          </a:p>
          <a:p>
            <a:pPr>
              <a:spcBef>
                <a:spcPts val="1400"/>
              </a:spcBef>
            </a:pPr>
            <a:endParaRPr lang="en-US" sz="2400" dirty="0"/>
          </a:p>
        </p:txBody>
      </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Picture 1"/>
          <p:cNvPicPr>
            <a:picLocks noChangeAspect="1"/>
          </p:cNvPicPr>
          <p:nvPr/>
        </p:nvPicPr>
        <p:blipFill>
          <a:blip r:embed="rId3"/>
          <a:stretch>
            <a:fillRect/>
          </a:stretch>
        </p:blipFill>
        <p:spPr>
          <a:xfrm>
            <a:off x="1008135" y="3235388"/>
            <a:ext cx="8821665" cy="2791117"/>
          </a:xfrm>
          <a:prstGeom prst="rect">
            <a:avLst/>
          </a:prstGeom>
        </p:spPr>
      </p:pic>
    </p:spTree>
    <p:extLst>
      <p:ext uri="{BB962C8B-B14F-4D97-AF65-F5344CB8AC3E}">
        <p14:creationId xmlns:p14="http://schemas.microsoft.com/office/powerpoint/2010/main" val="63939953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spcBef>
                <a:spcPts val="1400"/>
              </a:spcBef>
            </a:pPr>
            <a:r>
              <a:rPr lang="en-US" sz="2400" dirty="0">
                <a:latin typeface="Abadi" panose="020B0604020104020204" pitchFamily="34" charset="0"/>
              </a:rPr>
              <a:t>We used wildcard like ‘%’ to filter for </a:t>
            </a:r>
            <a:r>
              <a:rPr lang="en-US" sz="2400" b="1" dirty="0">
                <a:latin typeface="Abadi" panose="020B0604020104020204" pitchFamily="34" charset="0"/>
              </a:rPr>
              <a:t>WHERE</a:t>
            </a:r>
            <a:r>
              <a:rPr lang="en-US" sz="2400" dirty="0">
                <a:latin typeface="Abadi" panose="020B0604020104020204" pitchFamily="34" charset="0"/>
              </a:rPr>
              <a:t> </a:t>
            </a:r>
            <a:r>
              <a:rPr lang="en-US" sz="2400" dirty="0" err="1">
                <a:latin typeface="Abadi" panose="020B0604020104020204" pitchFamily="34" charset="0"/>
              </a:rPr>
              <a:t>MissionOutcome</a:t>
            </a:r>
            <a:r>
              <a:rPr lang="en-US" sz="2400" dirty="0">
                <a:latin typeface="Abadi" panose="020B0604020104020204" pitchFamily="34" charset="0"/>
              </a:rPr>
              <a:t> was a success or a failure. </a:t>
            </a:r>
          </a:p>
          <a:p>
            <a:pPr>
              <a:spcBef>
                <a:spcPts val="1400"/>
              </a:spcBef>
            </a:pPr>
            <a:endParaRPr lang="en-US" sz="2400" dirty="0"/>
          </a:p>
        </p:txBody>
      </p:sp>
      <p:sp>
        <p:nvSpPr>
          <p:cNvPr id="3" name="Title 1">
            <a:extLst>
              <a:ext uri="{FF2B5EF4-FFF2-40B4-BE49-F238E27FC236}">
                <a16:creationId xmlns:a16="http://schemas.microsoft.com/office/drawing/2014/main" xmlns=""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1"/>
          <p:cNvPicPr>
            <a:picLocks noChangeAspect="1"/>
          </p:cNvPicPr>
          <p:nvPr/>
        </p:nvPicPr>
        <p:blipFill>
          <a:blip r:embed="rId3"/>
          <a:stretch>
            <a:fillRect/>
          </a:stretch>
        </p:blipFill>
        <p:spPr>
          <a:xfrm>
            <a:off x="1278025" y="2579333"/>
            <a:ext cx="5311600" cy="3406435"/>
          </a:xfrm>
          <a:prstGeom prst="rect">
            <a:avLst/>
          </a:prstGeom>
        </p:spPr>
      </p:pic>
    </p:spTree>
    <p:extLst>
      <p:ext uri="{BB962C8B-B14F-4D97-AF65-F5344CB8AC3E}">
        <p14:creationId xmlns:p14="http://schemas.microsoft.com/office/powerpoint/2010/main" val="175697264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spcBef>
                <a:spcPts val="1400"/>
              </a:spcBef>
            </a:pPr>
            <a:r>
              <a:rPr lang="en-US" sz="2400" dirty="0">
                <a:latin typeface="Abadi" panose="020B0604020104020204" pitchFamily="34" charset="0"/>
              </a:rPr>
              <a:t>We determined the booster that have carried the maximum payload using a subquery in the </a:t>
            </a:r>
            <a:r>
              <a:rPr lang="en-US" sz="2400" b="1" dirty="0">
                <a:latin typeface="Abadi" panose="020B0604020104020204" pitchFamily="34" charset="0"/>
              </a:rPr>
              <a:t>WHERE</a:t>
            </a:r>
            <a:r>
              <a:rPr lang="en-US" sz="2400" dirty="0">
                <a:latin typeface="Abadi" panose="020B0604020104020204" pitchFamily="34" charset="0"/>
              </a:rPr>
              <a:t> clause and the </a:t>
            </a:r>
            <a:r>
              <a:rPr lang="en-US" sz="2400" b="1" dirty="0">
                <a:latin typeface="Abadi" panose="020B0604020104020204" pitchFamily="34" charset="0"/>
              </a:rPr>
              <a:t>MAX() </a:t>
            </a:r>
            <a:r>
              <a:rPr lang="en-US" sz="2400" dirty="0">
                <a:latin typeface="Abadi" panose="020B0604020104020204" pitchFamily="34" charset="0"/>
              </a:rPr>
              <a:t>function.</a:t>
            </a:r>
            <a:endParaRPr lang="en-US" sz="2400" dirty="0">
              <a:latin typeface="Abadi" panose="020B0604020104020204" pitchFamily="34" charset="0"/>
            </a:endParaRPr>
          </a:p>
        </p:txBody>
      </p:sp>
      <p:sp>
        <p:nvSpPr>
          <p:cNvPr id="3" name="Title 1">
            <a:extLst>
              <a:ext uri="{FF2B5EF4-FFF2-40B4-BE49-F238E27FC236}">
                <a16:creationId xmlns:a16="http://schemas.microsoft.com/office/drawing/2014/main" xmlns=""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2" name="Picture 1"/>
          <p:cNvPicPr>
            <a:picLocks noChangeAspect="1"/>
          </p:cNvPicPr>
          <p:nvPr/>
        </p:nvPicPr>
        <p:blipFill>
          <a:blip r:embed="rId3"/>
          <a:stretch>
            <a:fillRect/>
          </a:stretch>
        </p:blipFill>
        <p:spPr>
          <a:xfrm>
            <a:off x="770010" y="2579852"/>
            <a:ext cx="7833575" cy="3597111"/>
          </a:xfrm>
          <a:prstGeom prst="rect">
            <a:avLst/>
          </a:prstGeom>
        </p:spPr>
      </p:pic>
    </p:spTree>
    <p:extLst>
      <p:ext uri="{BB962C8B-B14F-4D97-AF65-F5344CB8AC3E}">
        <p14:creationId xmlns:p14="http://schemas.microsoft.com/office/powerpoint/2010/main" val="356664639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825625"/>
            <a:ext cx="5497440"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xmlns=""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2" name="Picture 1"/>
          <p:cNvPicPr>
            <a:picLocks noChangeAspect="1"/>
          </p:cNvPicPr>
          <p:nvPr/>
        </p:nvPicPr>
        <p:blipFill>
          <a:blip r:embed="rId3"/>
          <a:stretch>
            <a:fillRect/>
          </a:stretch>
        </p:blipFill>
        <p:spPr>
          <a:xfrm>
            <a:off x="6652249" y="2035675"/>
            <a:ext cx="4633362" cy="3779848"/>
          </a:xfrm>
          <a:prstGeom prst="rect">
            <a:avLst/>
          </a:prstGeom>
        </p:spPr>
      </p:pic>
    </p:spTree>
    <p:extLst>
      <p:ext uri="{BB962C8B-B14F-4D97-AF65-F5344CB8AC3E}">
        <p14:creationId xmlns:p14="http://schemas.microsoft.com/office/powerpoint/2010/main" val="139843913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6011790" cy="4351338"/>
          </a:xfrm>
          <a:prstGeom prst="rect">
            <a:avLst/>
          </a:prstGeom>
        </p:spPr>
        <p:txBody>
          <a:bodyPr lIns="91440" tIns="45720" rIns="91440" bIns="45720" anchor="t"/>
          <a:lstStyle/>
          <a:p>
            <a:pPr>
              <a:spcBef>
                <a:spcPts val="1400"/>
              </a:spcBef>
            </a:pPr>
            <a:r>
              <a:rPr lang="en-US" sz="2400" dirty="0">
                <a:latin typeface="Abadi" panose="020B0604020104020204" pitchFamily="34" charset="0"/>
              </a:rPr>
              <a:t>We selected Landing outcomes and the </a:t>
            </a:r>
            <a:r>
              <a:rPr lang="en-US" sz="2400" b="1" dirty="0">
                <a:latin typeface="Abadi" panose="020B0604020104020204" pitchFamily="34" charset="0"/>
              </a:rPr>
              <a:t>COUNT</a:t>
            </a:r>
            <a:r>
              <a:rPr lang="en-US" sz="2400" dirty="0">
                <a:latin typeface="Abadi" panose="020B0604020104020204" pitchFamily="34" charset="0"/>
              </a:rPr>
              <a:t> of landing outcomes from the data and used the </a:t>
            </a:r>
            <a:r>
              <a:rPr lang="en-US" sz="2400" b="1" dirty="0">
                <a:latin typeface="Abadi" panose="020B0604020104020204" pitchFamily="34" charset="0"/>
              </a:rPr>
              <a:t>WHERE</a:t>
            </a:r>
            <a:r>
              <a:rPr lang="en-US" sz="2400" dirty="0">
                <a:latin typeface="Abadi" panose="020B0604020104020204" pitchFamily="34" charset="0"/>
              </a:rPr>
              <a:t> clause to filter for landing outcomes </a:t>
            </a:r>
            <a:r>
              <a:rPr lang="en-US" sz="2400" b="1" dirty="0">
                <a:latin typeface="Abadi" panose="020B0604020104020204" pitchFamily="34" charset="0"/>
              </a:rPr>
              <a:t>BETWEEN</a:t>
            </a:r>
            <a:r>
              <a:rPr lang="en-US" sz="2400" dirty="0">
                <a:latin typeface="Abadi" panose="020B0604020104020204" pitchFamily="34" charset="0"/>
              </a:rPr>
              <a:t> 2010-06-04 to 2010-03-20.</a:t>
            </a:r>
          </a:p>
          <a:p>
            <a:pPr>
              <a:spcBef>
                <a:spcPts val="1400"/>
              </a:spcBef>
            </a:pPr>
            <a:r>
              <a:rPr lang="en-US" sz="2400" dirty="0">
                <a:latin typeface="Abadi" panose="020B0604020104020204" pitchFamily="34" charset="0"/>
              </a:rPr>
              <a:t>We applied the </a:t>
            </a:r>
            <a:r>
              <a:rPr lang="en-US" sz="2400" b="1" dirty="0">
                <a:latin typeface="Abadi" panose="020B0604020104020204" pitchFamily="34" charset="0"/>
              </a:rPr>
              <a:t>GROUP BY </a:t>
            </a:r>
            <a:r>
              <a:rPr lang="en-US" sz="2400" dirty="0">
                <a:latin typeface="Abadi" panose="020B0604020104020204" pitchFamily="34" charset="0"/>
              </a:rPr>
              <a:t>clause to group the landing outcomes and the </a:t>
            </a:r>
            <a:r>
              <a:rPr lang="en-US" sz="2400" b="1" dirty="0">
                <a:latin typeface="Abadi" panose="020B0604020104020204" pitchFamily="34" charset="0"/>
              </a:rPr>
              <a:t>ORDER BY </a:t>
            </a:r>
            <a:r>
              <a:rPr lang="en-US" sz="2400" dirty="0">
                <a:latin typeface="Abadi" panose="020B0604020104020204" pitchFamily="34" charset="0"/>
              </a:rPr>
              <a:t>clause to order the grouped landing outcome in descending order.</a:t>
            </a:r>
          </a:p>
          <a:p>
            <a:pPr>
              <a:spcBef>
                <a:spcPts val="1400"/>
              </a:spcBef>
            </a:pPr>
            <a:endParaRPr lang="en-US" sz="2400" dirty="0"/>
          </a:p>
        </p:txBody>
      </p:sp>
      <p:sp>
        <p:nvSpPr>
          <p:cNvPr id="3" name="Title 1">
            <a:extLst>
              <a:ext uri="{FF2B5EF4-FFF2-40B4-BE49-F238E27FC236}">
                <a16:creationId xmlns:a16="http://schemas.microsoft.com/office/drawing/2014/main" xmlns=""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Picture 1"/>
          <p:cNvPicPr>
            <a:picLocks noChangeAspect="1"/>
          </p:cNvPicPr>
          <p:nvPr/>
        </p:nvPicPr>
        <p:blipFill>
          <a:blip r:embed="rId3"/>
          <a:stretch>
            <a:fillRect/>
          </a:stretch>
        </p:blipFill>
        <p:spPr>
          <a:xfrm>
            <a:off x="7135954" y="1352550"/>
            <a:ext cx="3644439" cy="4966576"/>
          </a:xfrm>
          <a:prstGeom prst="rect">
            <a:avLst/>
          </a:prstGeom>
        </p:spPr>
      </p:pic>
    </p:spTree>
    <p:extLst>
      <p:ext uri="{BB962C8B-B14F-4D97-AF65-F5344CB8AC3E}">
        <p14:creationId xmlns:p14="http://schemas.microsoft.com/office/powerpoint/2010/main" val="397516842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xmlns=""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xmlns="" id="{470AB9A3-B553-4971-BB03-177421E4971B}"/>
              </a:ext>
            </a:extLst>
          </p:cNvPr>
          <p:cNvPicPr>
            <a:picLocks noGrp="1" noChangeAspect="1"/>
          </p:cNvPicPr>
          <p:nvPr>
            <p:ph idx="4294967295"/>
          </p:nvPr>
        </p:nvPicPr>
        <p:blipFill>
          <a:blip r:embed="rId2"/>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xmlns=""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218760006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xmlns="" id="{545859BE-C488-4415-B455-A8E223C13405}"/>
              </a:ext>
            </a:extLst>
          </p:cNvPr>
          <p:cNvPicPr>
            <a:picLocks noGrp="1" noChangeAspect="1"/>
          </p:cNvPicPr>
          <p:nvPr>
            <p:ph idx="4294967295"/>
          </p:nvPr>
        </p:nvPicPr>
        <p:blipFill>
          <a:blip r:embed="rId2"/>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xmlns=""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24966618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xmlns=""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xmlns=""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62350789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xmlns="" id="{6073DE17-0FF5-4595-A4F2-B52421CEC018}"/>
              </a:ext>
            </a:extLst>
          </p:cNvPr>
          <p:cNvPicPr>
            <a:picLocks noGrp="1" noChangeAspect="1"/>
          </p:cNvPicPr>
          <p:nvPr>
            <p:ph idx="4294967295"/>
          </p:nvPr>
        </p:nvPicPr>
        <p:blipFill>
          <a:blip r:embed="rId2"/>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xmlns=""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11902973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xmlns="" id="{8E999A1B-8752-489F-A63B-EA2F60186B52}"/>
              </a:ext>
            </a:extLst>
          </p:cNvPr>
          <p:cNvSpPr txBox="1">
            <a:spLocks/>
          </p:cNvSpPr>
          <p:nvPr/>
        </p:nvSpPr>
        <p:spPr>
          <a:xfrm>
            <a:off x="958696" y="1648920"/>
            <a:ext cx="7739251" cy="4376654"/>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err="1" smtClean="0">
                <a:solidFill>
                  <a:schemeClr val="accent3">
                    <a:lumMod val="25000"/>
                  </a:schemeClr>
                </a:solidFill>
                <a:latin typeface="Abadi" panose="020B0604020104020204" pitchFamily="34" charset="0"/>
              </a:rPr>
              <a:t>Space</a:t>
            </a:r>
            <a:r>
              <a:rPr lang="en-US" sz="2200" dirty="0" err="1" smtClean="0">
                <a:solidFill>
                  <a:schemeClr val="accent3">
                    <a:lumMod val="25000"/>
                  </a:schemeClr>
                </a:solidFill>
                <a:latin typeface="Abadi" panose="020B0604020104020204" pitchFamily="34" charset="0"/>
              </a:rPr>
              <a:t>Y</a:t>
            </a:r>
            <a:r>
              <a:rPr lang="en-US" sz="2200" dirty="0" smtClean="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is an </a:t>
            </a:r>
            <a:r>
              <a:rPr lang="en-US" sz="2200" dirty="0" err="1">
                <a:solidFill>
                  <a:schemeClr val="accent3">
                    <a:lumMod val="25000"/>
                  </a:schemeClr>
                </a:solidFill>
                <a:latin typeface="Abadi" panose="020B0604020104020204" pitchFamily="34" charset="0"/>
              </a:rPr>
              <a:t>an</a:t>
            </a:r>
            <a:r>
              <a:rPr lang="en-US" sz="2200" dirty="0">
                <a:solidFill>
                  <a:schemeClr val="accent3">
                    <a:lumMod val="25000"/>
                  </a:schemeClr>
                </a:solidFill>
                <a:latin typeface="Abadi" panose="020B0604020104020204" pitchFamily="34" charset="0"/>
              </a:rPr>
              <a:t> </a:t>
            </a:r>
            <a:r>
              <a:rPr lang="en-US" sz="2200" dirty="0" smtClean="0">
                <a:solidFill>
                  <a:schemeClr val="accent3">
                    <a:lumMod val="25000"/>
                  </a:schemeClr>
                </a:solidFill>
                <a:latin typeface="Abadi" panose="020B0604020104020204" pitchFamily="34" charset="0"/>
              </a:rPr>
              <a:t>spacecraft </a:t>
            </a:r>
            <a:r>
              <a:rPr lang="en-US" sz="2200" dirty="0">
                <a:solidFill>
                  <a:schemeClr val="accent3">
                    <a:lumMod val="25000"/>
                  </a:schemeClr>
                </a:solidFill>
                <a:latin typeface="Abadi" panose="020B0604020104020204" pitchFamily="34" charset="0"/>
              </a:rPr>
              <a:t>manufacturer, </a:t>
            </a:r>
            <a:r>
              <a:rPr lang="en-US" sz="2200" dirty="0" smtClean="0">
                <a:solidFill>
                  <a:schemeClr val="accent3">
                    <a:lumMod val="25000"/>
                  </a:schemeClr>
                </a:solidFill>
                <a:latin typeface="Abadi" panose="020B0604020104020204" pitchFamily="34" charset="0"/>
              </a:rPr>
              <a:t>Founded </a:t>
            </a:r>
            <a:r>
              <a:rPr lang="en-US" sz="2200" dirty="0">
                <a:solidFill>
                  <a:schemeClr val="accent3">
                    <a:lumMod val="25000"/>
                  </a:schemeClr>
                </a:solidFill>
                <a:latin typeface="Abadi" panose="020B0604020104020204" pitchFamily="34" charset="0"/>
              </a:rPr>
              <a:t>by Alan Musk with the goal of reducing space transportation costs to enable the colonization of </a:t>
            </a:r>
            <a:r>
              <a:rPr lang="en-US" sz="2200" dirty="0" smtClean="0">
                <a:solidFill>
                  <a:schemeClr val="accent3">
                    <a:lumMod val="25000"/>
                  </a:schemeClr>
                </a:solidFill>
                <a:latin typeface="Abadi" panose="020B0604020104020204" pitchFamily="34" charset="0"/>
              </a:rPr>
              <a:t>Mars</a:t>
            </a:r>
          </a:p>
          <a:p>
            <a:pPr>
              <a:spcBef>
                <a:spcPts val="1400"/>
              </a:spcBef>
            </a:pPr>
            <a:r>
              <a:rPr lang="en-US" sz="2200" dirty="0" err="1" smtClean="0">
                <a:solidFill>
                  <a:schemeClr val="accent3">
                    <a:lumMod val="25000"/>
                  </a:schemeClr>
                </a:solidFill>
                <a:latin typeface="Abadi" panose="020B0604020104020204" pitchFamily="34" charset="0"/>
              </a:rPr>
              <a:t>SpaceY</a:t>
            </a:r>
            <a:r>
              <a:rPr lang="en-US" sz="2200" dirty="0">
                <a:solidFill>
                  <a:schemeClr val="accent3">
                    <a:lumMod val="25000"/>
                  </a:schemeClr>
                </a:solidFill>
                <a:latin typeface="Abadi" panose="020B0604020104020204" pitchFamily="34" charset="0"/>
              </a:rPr>
              <a:t> </a:t>
            </a:r>
            <a:r>
              <a:rPr lang="en-US" sz="2200" dirty="0" smtClean="0">
                <a:solidFill>
                  <a:schemeClr val="accent3">
                    <a:lumMod val="25000"/>
                  </a:schemeClr>
                </a:solidFill>
                <a:latin typeface="Abadi" panose="020B0604020104020204" pitchFamily="34" charset="0"/>
              </a:rPr>
              <a:t>Falcon 9 using reusable 1</a:t>
            </a:r>
            <a:r>
              <a:rPr lang="en-US" sz="2200" baseline="30000" dirty="0" smtClean="0">
                <a:solidFill>
                  <a:schemeClr val="accent3">
                    <a:lumMod val="25000"/>
                  </a:schemeClr>
                </a:solidFill>
                <a:latin typeface="Abadi" panose="020B0604020104020204" pitchFamily="34" charset="0"/>
              </a:rPr>
              <a:t>st</a:t>
            </a:r>
            <a:r>
              <a:rPr lang="en-US" sz="2200" dirty="0" smtClean="0">
                <a:solidFill>
                  <a:schemeClr val="accent3">
                    <a:lumMod val="25000"/>
                  </a:schemeClr>
                </a:solidFill>
                <a:latin typeface="Abadi" panose="020B0604020104020204" pitchFamily="34" charset="0"/>
              </a:rPr>
              <a:t> stage to reduce space transportation cost, sometimes the first stage does not land or crash </a:t>
            </a:r>
          </a:p>
          <a:p>
            <a:pPr marL="0" indent="0">
              <a:spcBef>
                <a:spcPts val="1400"/>
              </a:spcBef>
              <a:buNone/>
            </a:pPr>
            <a:r>
              <a:rPr lang="en-US" sz="2200" dirty="0" smtClean="0">
                <a:solidFill>
                  <a:schemeClr val="accent3">
                    <a:lumMod val="25000"/>
                  </a:schemeClr>
                </a:solidFill>
                <a:latin typeface="Abadi" panose="020B0604020104020204" pitchFamily="34" charset="0"/>
              </a:rPr>
              <a:t>Based on that we conclude two question:</a:t>
            </a: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What factors determine if the rocket will land successfully?</a:t>
            </a:r>
          </a:p>
          <a:p>
            <a:pPr>
              <a:spcBef>
                <a:spcPts val="1400"/>
              </a:spcBef>
            </a:pPr>
            <a:r>
              <a:rPr lang="en-US" sz="2200" dirty="0">
                <a:solidFill>
                  <a:schemeClr val="accent3">
                    <a:lumMod val="25000"/>
                  </a:schemeClr>
                </a:solidFill>
                <a:latin typeface="Abadi" panose="020B0604020104020204" pitchFamily="34" charset="0"/>
              </a:rPr>
              <a:t>The interaction amongst various features that determine the success rate of a successful landing.</a:t>
            </a:r>
          </a:p>
          <a:p>
            <a:pPr>
              <a:spcBef>
                <a:spcPts val="1400"/>
              </a:spcBef>
            </a:pPr>
            <a:r>
              <a:rPr lang="en-US" sz="2200" dirty="0">
                <a:solidFill>
                  <a:schemeClr val="accent3">
                    <a:lumMod val="25000"/>
                  </a:schemeClr>
                </a:solidFill>
                <a:latin typeface="Abadi" panose="020B0604020104020204" pitchFamily="34" charset="0"/>
              </a:rPr>
              <a:t>What operating conditions needs to be in place to ensure a successful landing program</a:t>
            </a:r>
            <a:endParaRPr lang="en-US" sz="2200" dirty="0">
              <a:solidFill>
                <a:schemeClr val="accent3">
                  <a:lumMod val="25000"/>
                </a:schemeClr>
              </a:solidFill>
              <a:latin typeface="Abadi" panose="020B0604020104020204" pitchFamily="34" charset="0"/>
            </a:endParaRPr>
          </a:p>
        </p:txBody>
      </p:sp>
      <p:pic>
        <p:nvPicPr>
          <p:cNvPr id="1026" name="Picture 2" descr="Computer drawing of a serial rocket as it stag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97740" y="1648920"/>
            <a:ext cx="2560440" cy="191492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paceX Falcon Rockets | Historic Spacecraf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09089" y="3708555"/>
            <a:ext cx="2349090" cy="23490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006139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xmlns=""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xmlns=""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316189419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xmlns=""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xmlns=""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207204252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0" y="2082114"/>
            <a:ext cx="4116315" cy="3811588"/>
          </a:xfrm>
          <a:prstGeom prst="rect">
            <a:avLst/>
          </a:prstGeom>
        </p:spPr>
        <p:txBody>
          <a:bodyPr vert="horz" lIns="91440" tIns="45720" rIns="91440" bIns="45720" rtlCol="0" anchor="t">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sp>
        <p:nvSpPr>
          <p:cNvPr id="9" name="Title 1">
            <a:extLst>
              <a:ext uri="{FF2B5EF4-FFF2-40B4-BE49-F238E27FC236}">
                <a16:creationId xmlns:a16="http://schemas.microsoft.com/office/drawing/2014/main" xmlns=""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5194963" y="1533651"/>
            <a:ext cx="6090648" cy="4491922"/>
          </a:xfrm>
          <a:prstGeom prst="rect">
            <a:avLst/>
          </a:prstGeom>
        </p:spPr>
      </p:pic>
    </p:spTree>
    <p:extLst>
      <p:ext uri="{BB962C8B-B14F-4D97-AF65-F5344CB8AC3E}">
        <p14:creationId xmlns:p14="http://schemas.microsoft.com/office/powerpoint/2010/main" val="245944607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1" y="2057400"/>
            <a:ext cx="5345039"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r>
              <a:rPr lang="en-US" sz="2200" dirty="0" smtClean="0">
                <a:solidFill>
                  <a:schemeClr val="accent3">
                    <a:lumMod val="25000"/>
                  </a:schemeClr>
                </a:solidFill>
                <a:latin typeface="Abadi" panose="020B0604020104020204" pitchFamily="34" charset="0"/>
              </a:rPr>
              <a:t>.</a:t>
            </a:r>
          </a:p>
          <a:p>
            <a:pPr>
              <a:lnSpc>
                <a:spcPct val="100000"/>
              </a:lnSpc>
              <a:spcBef>
                <a:spcPts val="1400"/>
              </a:spcBef>
            </a:pPr>
            <a:r>
              <a:rPr lang="en-US" sz="2200" dirty="0" smtClean="0">
                <a:solidFill>
                  <a:schemeClr val="accent3">
                    <a:lumMod val="25000"/>
                  </a:schemeClr>
                </a:solidFill>
                <a:latin typeface="Abadi" panose="020B0604020104020204" pitchFamily="34" charset="0"/>
              </a:rPr>
              <a:t>The decision tree successfully predict 12 landed and 3 did not land</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xmlns=""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6409722" y="1691698"/>
            <a:ext cx="5048250" cy="4333875"/>
          </a:xfrm>
          <a:prstGeom prst="rect">
            <a:avLst/>
          </a:prstGeom>
        </p:spPr>
      </p:pic>
    </p:spTree>
    <p:extLst>
      <p:ext uri="{BB962C8B-B14F-4D97-AF65-F5344CB8AC3E}">
        <p14:creationId xmlns:p14="http://schemas.microsoft.com/office/powerpoint/2010/main" val="364503423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875054"/>
            <a:ext cx="10687961"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xmlns=""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xmlns=""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xmlns=""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smtClean="0">
                <a:solidFill>
                  <a:schemeClr val="bg2">
                    <a:lumMod val="50000"/>
                  </a:schemeClr>
                </a:solidFill>
                <a:latin typeface="Abadi"/>
              </a:rPr>
              <a:t>Data source we used in this research is </a:t>
            </a:r>
            <a:r>
              <a:rPr lang="en-US" sz="7600" dirty="0" smtClean="0">
                <a:solidFill>
                  <a:schemeClr val="bg2">
                    <a:lumMod val="50000"/>
                  </a:schemeClr>
                </a:solidFill>
                <a:latin typeface="Abadi"/>
                <a:hlinkClick r:id="rId4"/>
              </a:rPr>
              <a:t>SpaceX API</a:t>
            </a:r>
            <a:r>
              <a:rPr lang="en-US" sz="7600" dirty="0" smtClean="0">
                <a:solidFill>
                  <a:schemeClr val="bg2">
                    <a:lumMod val="50000"/>
                  </a:schemeClr>
                </a:solidFill>
                <a:latin typeface="Abadi"/>
              </a:rPr>
              <a:t> and </a:t>
            </a:r>
            <a:r>
              <a:rPr lang="en-US" sz="7600" dirty="0" smtClean="0">
                <a:solidFill>
                  <a:schemeClr val="bg2">
                    <a:lumMod val="50000"/>
                  </a:schemeClr>
                </a:solidFill>
                <a:latin typeface="Abadi"/>
                <a:hlinkClick r:id="rId5"/>
              </a:rPr>
              <a:t>Wikipedia Falcon 9</a:t>
            </a:r>
            <a:r>
              <a:rPr lang="en-US" sz="7600" dirty="0" smtClean="0">
                <a:solidFill>
                  <a:schemeClr val="bg2">
                    <a:lumMod val="50000"/>
                  </a:schemeClr>
                </a:solidFill>
                <a:latin typeface="Abadi"/>
              </a:rPr>
              <a:t> launches</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smtClean="0">
                <a:solidFill>
                  <a:schemeClr val="bg2">
                    <a:lumMod val="50000"/>
                  </a:schemeClr>
                </a:solidFill>
                <a:latin typeface="Abadi"/>
              </a:rPr>
              <a:t>One-Hot encoding was applied to categorical features</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xmlns=""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Data collection was done using get request to the SpaceX API.</a:t>
            </a:r>
          </a:p>
          <a:p>
            <a:pPr>
              <a:lnSpc>
                <a:spcPct val="100000"/>
              </a:lnSpc>
              <a:spcBef>
                <a:spcPts val="1400"/>
              </a:spcBef>
            </a:pPr>
            <a:r>
              <a:rPr lang="en-US" sz="2200" dirty="0">
                <a:solidFill>
                  <a:schemeClr val="accent3">
                    <a:lumMod val="25000"/>
                  </a:schemeClr>
                </a:solidFill>
                <a:latin typeface="Abadi" panose="020B0604020104020204" pitchFamily="34" charset="0"/>
              </a:rPr>
              <a:t>Next, we decoded the response content as a </a:t>
            </a:r>
            <a:r>
              <a:rPr lang="en-US" sz="2200" dirty="0" err="1">
                <a:solidFill>
                  <a:schemeClr val="accent3">
                    <a:lumMod val="25000"/>
                  </a:schemeClr>
                </a:solidFill>
                <a:latin typeface="Abadi" panose="020B0604020104020204" pitchFamily="34" charset="0"/>
              </a:rPr>
              <a:t>Json</a:t>
            </a:r>
            <a:r>
              <a:rPr lang="en-US" sz="2200" dirty="0">
                <a:solidFill>
                  <a:schemeClr val="accent3">
                    <a:lumMod val="25000"/>
                  </a:schemeClr>
                </a:solidFill>
                <a:latin typeface="Abadi" panose="020B0604020104020204" pitchFamily="34" charset="0"/>
              </a:rPr>
              <a:t> using .</a:t>
            </a:r>
            <a:r>
              <a:rPr lang="en-US" sz="2200" dirty="0" err="1">
                <a:solidFill>
                  <a:schemeClr val="accent3">
                    <a:lumMod val="25000"/>
                  </a:schemeClr>
                </a:solidFill>
                <a:latin typeface="Abadi" panose="020B0604020104020204" pitchFamily="34" charset="0"/>
              </a:rPr>
              <a:t>json</a:t>
            </a:r>
            <a:r>
              <a:rPr lang="en-US" sz="2200" dirty="0">
                <a:solidFill>
                  <a:schemeClr val="accent3">
                    <a:lumMod val="25000"/>
                  </a:schemeClr>
                </a:solidFill>
                <a:latin typeface="Abadi" panose="020B0604020104020204" pitchFamily="34" charset="0"/>
              </a:rPr>
              <a:t>() function call and turn it into a pandas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using .</a:t>
            </a:r>
            <a:r>
              <a:rPr lang="en-US" sz="2200" dirty="0" err="1">
                <a:solidFill>
                  <a:schemeClr val="accent3">
                    <a:lumMod val="25000"/>
                  </a:schemeClr>
                </a:solidFill>
                <a:latin typeface="Abadi" panose="020B0604020104020204" pitchFamily="34" charset="0"/>
              </a:rPr>
              <a:t>json_normalize</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then cleaned the data, checked for missing values and fill in missing values where necessary.</a:t>
            </a:r>
          </a:p>
          <a:p>
            <a:pPr>
              <a:lnSpc>
                <a:spcPct val="100000"/>
              </a:lnSpc>
              <a:spcBef>
                <a:spcPts val="1400"/>
              </a:spcBef>
            </a:pPr>
            <a:r>
              <a:rPr lang="en-US" sz="2200" dirty="0">
                <a:solidFill>
                  <a:schemeClr val="accent3">
                    <a:lumMod val="25000"/>
                  </a:schemeClr>
                </a:solidFill>
                <a:latin typeface="Abadi" panose="020B0604020104020204" pitchFamily="34" charset="0"/>
              </a:rPr>
              <a:t>In addition, we performed web scraping from Wikipedia for Falcon 9 launch records with </a:t>
            </a:r>
            <a:r>
              <a:rPr lang="en-US" sz="2200" dirty="0" err="1">
                <a:solidFill>
                  <a:schemeClr val="accent3">
                    <a:lumMod val="25000"/>
                  </a:schemeClr>
                </a:solidFill>
                <a:latin typeface="Abadi" panose="020B0604020104020204" pitchFamily="34" charset="0"/>
              </a:rPr>
              <a:t>BeautifulSoup</a:t>
            </a:r>
            <a:r>
              <a:rPr lang="en-US" sz="2200" dirty="0">
                <a:solidFill>
                  <a:schemeClr val="accent3">
                    <a:lumMod val="25000"/>
                  </a:schemeClr>
                </a:solidFill>
                <a:latin typeface="Abadi" panose="020B0604020104020204" pitchFamily="34" charset="0"/>
              </a:rPr>
              <a:t>. </a:t>
            </a:r>
          </a:p>
          <a:p>
            <a:pPr>
              <a:lnSpc>
                <a:spcPct val="100000"/>
              </a:lnSpc>
              <a:spcBef>
                <a:spcPts val="1400"/>
              </a:spcBef>
            </a:pPr>
            <a:r>
              <a:rPr lang="en-US" sz="22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for future analysis</a:t>
            </a:r>
            <a:r>
              <a:rPr lang="en-US" sz="2200" dirty="0" smtClean="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xmlns=""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820738" y="4810538"/>
            <a:ext cx="10637234" cy="1215611"/>
          </a:xfrm>
          <a:prstGeom prst="rect">
            <a:avLst/>
          </a:prstGeom>
        </p:spPr>
        <p:txBody>
          <a:bodyPr vert="horz" lIns="91440" tIns="45720" rIns="91440" bIns="45720" rtlCol="0" anchor="t">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We gather data from SpaceX API, clean and did formatting and data wrangling</a:t>
            </a:r>
            <a:r>
              <a:rPr lang="en-US" sz="2200" dirty="0">
                <a:solidFill>
                  <a:schemeClr val="accent3">
                    <a:lumMod val="25000"/>
                  </a:schemeClr>
                </a:solidFill>
                <a:latin typeface="Abadi" panose="020B0604020104020204" pitchFamily="34" charset="0"/>
              </a:rPr>
              <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hlinkClick r:id="rId4"/>
              </a:rPr>
              <a:t>https://</a:t>
            </a:r>
            <a:r>
              <a:rPr lang="en-US" sz="2200" dirty="0" smtClean="0">
                <a:solidFill>
                  <a:schemeClr val="accent3">
                    <a:lumMod val="25000"/>
                  </a:schemeClr>
                </a:solidFill>
                <a:latin typeface="Abadi" panose="020B0604020104020204" pitchFamily="34" charset="0"/>
                <a:hlinkClick r:id="rId4"/>
              </a:rPr>
              <a:t>github.com/yosuadc3/ibmcourse/blob/master/Final%20Project%20SpaceX/jupyter-labs-spacex-data-collection-api.ipynb</a:t>
            </a: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xmlns=""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9" name="Diagram 8"/>
          <p:cNvGraphicFramePr/>
          <p:nvPr>
            <p:extLst>
              <p:ext uri="{D42A27DB-BD31-4B8C-83A1-F6EECF244321}">
                <p14:modId xmlns:p14="http://schemas.microsoft.com/office/powerpoint/2010/main" val="1841304000"/>
              </p:ext>
            </p:extLst>
          </p:nvPr>
        </p:nvGraphicFramePr>
        <p:xfrm>
          <a:off x="770011" y="-71613"/>
          <a:ext cx="10687961" cy="597094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803160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922410" y="4267200"/>
            <a:ext cx="10363201" cy="1336675"/>
          </a:xfrm>
          <a:prstGeom prst="rect">
            <a:avLst/>
          </a:prstGeom>
        </p:spPr>
        <p:txBody>
          <a:bodyPr lIns="91440" tIns="45720" rIns="91440" bIns="45720" anchor="t">
            <a:noAutofit/>
          </a:bodyPr>
          <a:lstStyle/>
          <a:p>
            <a:pPr>
              <a:lnSpc>
                <a:spcPct val="100000"/>
              </a:lnSpc>
              <a:spcBef>
                <a:spcPts val="1400"/>
              </a:spcBef>
            </a:pPr>
            <a:r>
              <a:rPr lang="en-US" sz="2200" dirty="0" smtClean="0">
                <a:solidFill>
                  <a:schemeClr val="accent3">
                    <a:lumMod val="25000"/>
                  </a:schemeClr>
                </a:solidFill>
                <a:latin typeface="Abadi"/>
              </a:rPr>
              <a:t>We parsed Falcon 9 launch record from </a:t>
            </a:r>
            <a:r>
              <a:rPr lang="en-US" sz="2200" dirty="0" err="1" smtClean="0">
                <a:solidFill>
                  <a:schemeClr val="accent3">
                    <a:lumMod val="25000"/>
                  </a:schemeClr>
                </a:solidFill>
                <a:latin typeface="Abadi"/>
              </a:rPr>
              <a:t>wikipedia</a:t>
            </a:r>
            <a:endParaRPr lang="en-US" sz="2200" dirty="0" smtClean="0">
              <a:solidFill>
                <a:schemeClr val="accent3">
                  <a:lumMod val="25000"/>
                </a:schemeClr>
              </a:solidFill>
              <a:latin typeface="Abadi"/>
            </a:endParaRPr>
          </a:p>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hlinkClick r:id="rId4"/>
              </a:rPr>
              <a:t>https</a:t>
            </a:r>
            <a:r>
              <a:rPr lang="en-US" sz="2200" dirty="0">
                <a:solidFill>
                  <a:schemeClr val="accent3">
                    <a:lumMod val="25000"/>
                  </a:schemeClr>
                </a:solidFill>
                <a:latin typeface="Abadi" panose="020B0604020104020204" pitchFamily="34" charset="0"/>
                <a:hlinkClick r:id="rId4"/>
              </a:rPr>
              <a:t>://</a:t>
            </a:r>
            <a:r>
              <a:rPr lang="en-US" sz="2200" dirty="0" smtClean="0">
                <a:solidFill>
                  <a:schemeClr val="accent3">
                    <a:lumMod val="25000"/>
                  </a:schemeClr>
                </a:solidFill>
                <a:latin typeface="Abadi" panose="020B0604020104020204" pitchFamily="34" charset="0"/>
                <a:hlinkClick r:id="rId4"/>
              </a:rPr>
              <a:t>github.com/yosuadc3/ibmcourse/blob/master/Final%20Project%20SpaceX/jupyter-labs-webscraping.ipynb</a:t>
            </a:r>
            <a:endParaRPr lang="en-US" sz="2200" dirty="0" smtClean="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xmlns=""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p:cNvGraphicFramePr/>
          <p:nvPr>
            <p:extLst>
              <p:ext uri="{D42A27DB-BD31-4B8C-83A1-F6EECF244321}">
                <p14:modId xmlns:p14="http://schemas.microsoft.com/office/powerpoint/2010/main" val="744577405"/>
              </p:ext>
            </p:extLst>
          </p:nvPr>
        </p:nvGraphicFramePr>
        <p:xfrm>
          <a:off x="770009" y="49607"/>
          <a:ext cx="10593315" cy="541866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385553969"/>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691</TotalTime>
  <Words>1497</Words>
  <Application>Microsoft Office PowerPoint</Application>
  <PresentationFormat>Widescreen</PresentationFormat>
  <Paragraphs>227</Paragraphs>
  <Slides>46</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YOSUA DANIEL CHANDRA</cp:lastModifiedBy>
  <cp:revision>230</cp:revision>
  <dcterms:created xsi:type="dcterms:W3CDTF">2021-04-29T18:58:34Z</dcterms:created>
  <dcterms:modified xsi:type="dcterms:W3CDTF">2022-11-04T15:24:13Z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TitusGUID">
    <vt:lpwstr>54c8fd8c-8765-44fe-ad0f-98c775a150ed</vt:lpwstr>
  </property>
  <property fmtid="{D5CDD505-2E9C-101B-9397-08002B2CF9AE}" pid="4" name="BCAClassification">
    <vt:lpwstr>Public</vt:lpwstr>
  </property>
  <property fmtid="{D5CDD505-2E9C-101B-9397-08002B2CF9AE}" pid="5" name="BCAOwner">
    <vt:lpwstr>U071574</vt:lpwstr>
  </property>
</Properties>
</file>